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CD345-DD1C-4056-9279-A2B9CAC16D92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D23D-B9FA-4554-A578-5F386EC0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486-48A2-4D9F-9E3E-E9F5FB192747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EB6-379F-46C8-AB1C-B960F9D72B13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EEC3-D4F4-487E-9B36-1793C7D63472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3CF8-A1C3-4518-B4C9-A401899CF27F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13C8-FCF9-4F12-A13C-79AE383AD5AE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C255-AFF6-45A9-BFEB-A918FA642A88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CC47-2787-4141-BCA0-775B880E21A9}" type="datetime1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8D4B-58B5-4AF4-A494-F596D837A5FD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F17F-E424-47EA-A413-A28837BD103B}" type="datetime1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BAD5-7BEF-4268-951D-5C4FE184662D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2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9429-B11A-41D4-B270-B413E6C89391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503E-FC61-4407-A8E8-74F9E5EDA29C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9B56-A193-41C9-A8D6-C0F5F04AF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/>
              <a:t>Experimental Study of Sediment Transport in Vegetated and Meandering Channels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1800" b="1" dirty="0" smtClean="0">
                <a:solidFill>
                  <a:schemeClr val="tx1"/>
                </a:solidFill>
              </a:rPr>
              <a:t>Jon Schmidt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Mentor: Dr. Jennifer </a:t>
            </a:r>
            <a:r>
              <a:rPr lang="en-US" sz="1800" b="1" dirty="0" err="1" smtClean="0">
                <a:solidFill>
                  <a:schemeClr val="tx1"/>
                </a:solidFill>
              </a:rPr>
              <a:t>Duan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Department of Civil Engineering &amp; Engineering Mechanics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2212" y="4648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Arizona Space Grant Symposium </a:t>
            </a:r>
          </a:p>
          <a:p>
            <a:pPr algn="ctr"/>
            <a:r>
              <a:rPr lang="en-US" sz="1600" dirty="0" smtClean="0"/>
              <a:t>Tempe, AZ</a:t>
            </a:r>
          </a:p>
          <a:p>
            <a:pPr algn="ctr"/>
            <a:r>
              <a:rPr lang="en-US" sz="1600" dirty="0" smtClean="0"/>
              <a:t>17 April 2015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6116"/>
            <a:ext cx="1091588" cy="111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48" y="5834411"/>
            <a:ext cx="990600" cy="9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64" y="5744527"/>
            <a:ext cx="1333500" cy="11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1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716"/>
            <a:ext cx="76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Bradski</a:t>
            </a:r>
            <a:r>
              <a:rPr lang="en-US" dirty="0" smtClean="0"/>
              <a:t>, Gary R., and Adrian </a:t>
            </a:r>
            <a:r>
              <a:rPr lang="en-US" dirty="0" err="1" smtClean="0"/>
              <a:t>Kaehler</a:t>
            </a:r>
            <a:r>
              <a:rPr lang="en-US" dirty="0" smtClean="0"/>
              <a:t>. Learning </a:t>
            </a:r>
            <a:r>
              <a:rPr lang="en-US" dirty="0" err="1" smtClean="0"/>
              <a:t>OpenCV</a:t>
            </a:r>
            <a:r>
              <a:rPr lang="en-US" dirty="0" smtClean="0"/>
              <a:t>: Computer Vision with the </a:t>
            </a:r>
            <a:r>
              <a:rPr lang="en-US" dirty="0" err="1" smtClean="0"/>
              <a:t>OpenCV</a:t>
            </a:r>
            <a:r>
              <a:rPr lang="en-US" dirty="0" smtClean="0"/>
              <a:t> Library. Sebastopol, CA: O'Reilly, 2008. Print.</a:t>
            </a:r>
          </a:p>
          <a:p>
            <a:r>
              <a:rPr lang="en-US" dirty="0"/>
              <a:t>Wu, </a:t>
            </a:r>
            <a:r>
              <a:rPr lang="en-US" dirty="0" err="1"/>
              <a:t>Weiming</a:t>
            </a:r>
            <a:r>
              <a:rPr lang="en-US" dirty="0"/>
              <a:t>. </a:t>
            </a:r>
            <a:r>
              <a:rPr lang="en-US" i="1" dirty="0"/>
              <a:t>Computational River Dynamics</a:t>
            </a:r>
            <a:r>
              <a:rPr lang="en-US" dirty="0"/>
              <a:t>. London: Taylor &amp; Francis, 2008. Print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9831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Thank you!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52" y="5749670"/>
            <a:ext cx="1091588" cy="111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965"/>
            <a:ext cx="990600" cy="9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10527"/>
            <a:ext cx="762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Temporal Geomorphology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Location: Barry M. Goldwater Air Force Range (BMGR)</a:t>
            </a:r>
          </a:p>
          <a:p>
            <a:r>
              <a:rPr lang="en-US" sz="2400" dirty="0" smtClean="0"/>
              <a:t>Meandering Systems and Alluvial Fans</a:t>
            </a:r>
          </a:p>
          <a:p>
            <a:r>
              <a:rPr lang="en-US" sz="2400" dirty="0" err="1" smtClean="0"/>
              <a:t>Devegetation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Erosion</a:t>
            </a:r>
          </a:p>
          <a:p>
            <a:pPr marL="0" indent="0">
              <a:buNone/>
            </a:pPr>
            <a:endParaRPr lang="en-US" sz="24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6" t="9876" r="25927" b="3344"/>
          <a:stretch/>
        </p:blipFill>
        <p:spPr bwMode="auto">
          <a:xfrm>
            <a:off x="5029200" y="2071556"/>
            <a:ext cx="3886200" cy="4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2" y="2736942"/>
            <a:ext cx="4728376" cy="36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276" y="642684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5000m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744365" y="6611510"/>
            <a:ext cx="19774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-31847" y="6611510"/>
            <a:ext cx="19391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2557" y="642684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5029200" y="6611510"/>
            <a:ext cx="168335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</p:cNvCxnSpPr>
          <p:nvPr/>
        </p:nvCxnSpPr>
        <p:spPr>
          <a:xfrm>
            <a:off x="7432626" y="6611510"/>
            <a:ext cx="14827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553200" y="6314215"/>
            <a:ext cx="2133600" cy="365125"/>
          </a:xfrm>
        </p:spPr>
        <p:txBody>
          <a:bodyPr/>
          <a:lstStyle/>
          <a:p>
            <a:fld id="{E44B9B56-A193-41C9-A8D6-C0F5F04AF3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34579"/>
            <a:ext cx="4343400" cy="325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Conduct a temporal geomorphological analysis to forecast bed movement </a:t>
            </a:r>
            <a:r>
              <a:rPr lang="en-US" sz="2800" dirty="0" smtClean="0"/>
              <a:t>using remote monitoring and numerical methods </a:t>
            </a:r>
            <a:r>
              <a:rPr lang="en-US" sz="2800" dirty="0" smtClean="0"/>
              <a:t>in order to provide BMGR with rehabilitative and preventative road maintenance solutions.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6529" y="6490333"/>
            <a:ext cx="4956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1 Area of interest showing channelization across road 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Our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Stereoscopic Digital Elevation Modeling (DEM)</a:t>
            </a:r>
          </a:p>
          <a:p>
            <a:pPr lvl="1"/>
            <a:r>
              <a:rPr lang="en-US" sz="2400" dirty="0" smtClean="0"/>
              <a:t>Close and Long Range</a:t>
            </a:r>
            <a:endParaRPr lang="en-US" sz="2400" dirty="0" smtClean="0"/>
          </a:p>
          <a:p>
            <a:r>
              <a:rPr lang="en-US" sz="2800" dirty="0" smtClean="0"/>
              <a:t>Camera Theory</a:t>
            </a:r>
          </a:p>
          <a:p>
            <a:pPr lvl="1"/>
            <a:r>
              <a:rPr lang="en-US" sz="2400" dirty="0" smtClean="0"/>
              <a:t>Pinhole Model/2D imaging of a 3D world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2179" b="12036"/>
          <a:stretch/>
        </p:blipFill>
        <p:spPr bwMode="auto">
          <a:xfrm>
            <a:off x="3581400" y="3453023"/>
            <a:ext cx="5335761" cy="308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0" y="18440400"/>
            <a:ext cx="19259550" cy="256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2"/>
          <a:stretch/>
        </p:blipFill>
        <p:spPr bwMode="auto">
          <a:xfrm>
            <a:off x="304800" y="3434826"/>
            <a:ext cx="3124200" cy="30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65922"/>
            <a:ext cx="510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Figs 1-1, 12-5, </a:t>
            </a:r>
            <a:r>
              <a:rPr lang="en-US" dirty="0" err="1" smtClean="0"/>
              <a:t>OpenCV</a:t>
            </a:r>
            <a:r>
              <a:rPr lang="en-US" dirty="0" smtClean="0"/>
              <a:t> Learning, (Bradley &amp; </a:t>
            </a:r>
            <a:r>
              <a:rPr lang="en-US" dirty="0" err="1" smtClean="0"/>
              <a:t>Kaehler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Camera Apparatus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Weatherproof</a:t>
            </a:r>
          </a:p>
          <a:p>
            <a:r>
              <a:rPr lang="en-US" dirty="0" smtClean="0"/>
              <a:t>Energy Efficient</a:t>
            </a:r>
          </a:p>
          <a:p>
            <a:r>
              <a:rPr lang="en-US" dirty="0" smtClean="0"/>
              <a:t>Field of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2667000" cy="355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1"/>
            <a:ext cx="3751928" cy="500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6378422"/>
            <a:ext cx="17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Window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6378423"/>
            <a:ext cx="286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holes and Solar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34"/>
            <a:ext cx="8229600" cy="1143000"/>
          </a:xfrm>
        </p:spPr>
        <p:txBody>
          <a:bodyPr/>
          <a:lstStyle/>
          <a:p>
            <a:r>
              <a:rPr lang="en-US" b="1" dirty="0" smtClean="0"/>
              <a:t>Disparity Mapping (Close Range)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1"/>
            <a:ext cx="226343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8570"/>
            <a:ext cx="3143717" cy="495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0700" y="2033102"/>
            <a:ext cx="3879112" cy="22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3052" y="2667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3147" y="5191864"/>
            <a:ext cx="54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1898" y="5155685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1722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Disparity Map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29200" y="3141923"/>
            <a:ext cx="762000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771" y="5802868"/>
            <a:ext cx="5445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L/R image pairs produce one disparity map representing</a:t>
            </a:r>
          </a:p>
          <a:p>
            <a:r>
              <a:rPr lang="en-US" dirty="0" smtClean="0"/>
              <a:t>3D space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Disparity Mapping (Long Range)</a:t>
            </a:r>
            <a:endParaRPr lang="en-US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38861"/>
            <a:ext cx="26587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4" r="38248"/>
          <a:stretch/>
        </p:blipFill>
        <p:spPr bwMode="auto">
          <a:xfrm>
            <a:off x="1447800" y="2368064"/>
            <a:ext cx="253694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Excessive ‘noise’ due 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Surface Roughness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Camera Quality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 &amp; 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</a:t>
            </a:r>
            <a:r>
              <a:rPr lang="en-US" dirty="0" smtClean="0"/>
              <a:t>nverse proportionality of accuracy and range, and high-order indeterminacy</a:t>
            </a:r>
            <a:r>
              <a:rPr lang="en-US" dirty="0" smtClean="0"/>
              <a:t> </a:t>
            </a:r>
            <a:r>
              <a:rPr lang="en-US" dirty="0" smtClean="0"/>
              <a:t>due to camera parameters and distortions make extremely precise DEMs impractical for application on large spatial, and temporal, scales.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Interpolation using a physical grid of reference markers is adequate for our application and for projects with similar intents and parameters.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Susan A. Brew, Manager AZ Space Grant Consortium and UA Programs</a:t>
            </a:r>
          </a:p>
          <a:p>
            <a:pPr marL="457200" lvl="1" indent="0">
              <a:buNone/>
            </a:pPr>
            <a:r>
              <a:rPr lang="en-US" sz="1800" dirty="0"/>
              <a:t>a</a:t>
            </a:r>
            <a:r>
              <a:rPr lang="en-US" sz="1800" dirty="0" smtClean="0"/>
              <a:t>nd the UA Space Grant Staff</a:t>
            </a:r>
          </a:p>
          <a:p>
            <a:r>
              <a:rPr lang="en-US" sz="1800" dirty="0" smtClean="0"/>
              <a:t>Mentor: Dr. Jennifer </a:t>
            </a:r>
            <a:r>
              <a:rPr lang="en-US" sz="1800" dirty="0" err="1" smtClean="0"/>
              <a:t>Duan</a:t>
            </a:r>
            <a:endParaRPr lang="en-US" sz="1800" dirty="0" smtClean="0"/>
          </a:p>
          <a:p>
            <a:r>
              <a:rPr lang="en-US" sz="1800" dirty="0" smtClean="0"/>
              <a:t>Team and Coaches: </a:t>
            </a:r>
            <a:r>
              <a:rPr lang="en-US" sz="1800" dirty="0" err="1" smtClean="0"/>
              <a:t>Chunshui</a:t>
            </a:r>
            <a:r>
              <a:rPr lang="en-US" sz="1800" dirty="0" smtClean="0"/>
              <a:t> Yu, </a:t>
            </a:r>
            <a:r>
              <a:rPr lang="en-US" sz="1800" dirty="0" err="1" smtClean="0"/>
              <a:t>Bai</a:t>
            </a:r>
            <a:r>
              <a:rPr lang="en-US" sz="1800" dirty="0" smtClean="0"/>
              <a:t> Yang, </a:t>
            </a:r>
            <a:r>
              <a:rPr lang="en-US" sz="1800" dirty="0" err="1" smtClean="0"/>
              <a:t>Jaeho</a:t>
            </a:r>
            <a:r>
              <a:rPr lang="en-US" sz="1800" dirty="0" smtClean="0"/>
              <a:t> Shim, Michael </a:t>
            </a:r>
            <a:r>
              <a:rPr lang="en-US" sz="1800" dirty="0" err="1" smtClean="0"/>
              <a:t>Potucek</a:t>
            </a:r>
            <a:endParaRPr lang="en-US" sz="1800" dirty="0" smtClean="0"/>
          </a:p>
          <a:p>
            <a:r>
              <a:rPr lang="en-US" sz="1800" dirty="0" smtClean="0"/>
              <a:t>AZSGC</a:t>
            </a:r>
          </a:p>
          <a:p>
            <a:r>
              <a:rPr lang="en-US" sz="1800" dirty="0" smtClean="0"/>
              <a:t>Barry M. Goldwater Air Force Range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52" y="5749670"/>
            <a:ext cx="1091588" cy="111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965"/>
            <a:ext cx="990600" cy="9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9B56-A193-41C9-A8D6-C0F5F04AF36E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43862"/>
            <a:ext cx="762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9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334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Experimental Study of Sediment Transport in Vegetated and Meandering Channels</vt:lpstr>
      <vt:lpstr>Temporal Geomorphology</vt:lpstr>
      <vt:lpstr>Objective</vt:lpstr>
      <vt:lpstr>Our Response</vt:lpstr>
      <vt:lpstr>Camera Apparatus</vt:lpstr>
      <vt:lpstr>Disparity Mapping (Close Range)</vt:lpstr>
      <vt:lpstr>Disparity Mapping (Long Range)</vt:lpstr>
      <vt:lpstr>Conclusions &amp; Future Work</vt:lpstr>
      <vt:lpstr>Acknowledgments </vt:lpstr>
      <vt:lpstr>Sources</vt:lpstr>
      <vt:lpstr>PowerPoint Presentation</vt:lpstr>
    </vt:vector>
  </TitlesOfParts>
  <Company>The 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Study of Sediment Transport in Vegetated and Meandering Channels</dc:title>
  <dc:creator>Schmidt, Jonathan Warren - (jwschmidt)</dc:creator>
  <cp:lastModifiedBy>Schmidt, Jonathan Warren - (jwschmidt)</cp:lastModifiedBy>
  <cp:revision>29</cp:revision>
  <dcterms:created xsi:type="dcterms:W3CDTF">2015-04-01T02:13:44Z</dcterms:created>
  <dcterms:modified xsi:type="dcterms:W3CDTF">2015-04-04T00:37:49Z</dcterms:modified>
</cp:coreProperties>
</file>