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4" r:id="rId1"/>
  </p:sldMasterIdLst>
  <p:notesMasterIdLst>
    <p:notesMasterId r:id="rId11"/>
  </p:notesMasterIdLst>
  <p:sldIdLst>
    <p:sldId id="256" r:id="rId2"/>
    <p:sldId id="257" r:id="rId3"/>
    <p:sldId id="259" r:id="rId4"/>
    <p:sldId id="260" r:id="rId5"/>
    <p:sldId id="269" r:id="rId6"/>
    <p:sldId id="262" r:id="rId7"/>
    <p:sldId id="267" r:id="rId8"/>
    <p:sldId id="263" r:id="rId9"/>
    <p:sldId id="266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-12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6F873-1F47-0740-B232-5A6835C10514}" type="datetimeFigureOut">
              <a:rPr lang="en-US" smtClean="0"/>
              <a:pPr/>
              <a:t>4/3/15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E5997E-2505-E34D-8B05-BC7193B791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673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 first, then authors</a:t>
            </a:r>
          </a:p>
          <a:p>
            <a:r>
              <a:rPr lang="en-US" dirty="0" smtClean="0"/>
              <a:t>Locatio</a:t>
            </a:r>
            <a:r>
              <a:rPr lang="en-US" baseline="0" dirty="0" smtClean="0"/>
              <a:t>n of presentation, date, name of conference, at bottom</a:t>
            </a:r>
          </a:p>
          <a:p>
            <a:r>
              <a:rPr lang="en-US" baseline="0" dirty="0" smtClean="0"/>
              <a:t>Conference name and date middle?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5997E-2505-E34D-8B05-BC7193B791E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Smelting and chemical processing “such as arsenic and lead”</a:t>
            </a:r>
          </a:p>
          <a:p>
            <a:r>
              <a:rPr lang="en-US" dirty="0" smtClean="0"/>
              <a:t>Limit to phrases. Too many words</a:t>
            </a:r>
          </a:p>
          <a:p>
            <a:endParaRPr lang="en-US" dirty="0" smtClean="0"/>
          </a:p>
          <a:p>
            <a:r>
              <a:rPr lang="en-US" dirty="0" smtClean="0"/>
              <a:t>Copper mining operations in Southern Arizona have been a major industry since the 19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</a:p>
          <a:p>
            <a:r>
              <a:rPr lang="en-US" dirty="0" smtClean="0"/>
              <a:t>Smelting and chemical extractions of ore lead to release of airborne contaminants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5997E-2505-E34D-8B05-BC7193B791E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</a:t>
            </a:r>
            <a:r>
              <a:rPr lang="en-US" baseline="0" dirty="0" smtClean="0"/>
              <a:t> a map of </a:t>
            </a:r>
            <a:r>
              <a:rPr lang="en-US" baseline="0" dirty="0" err="1" smtClean="0"/>
              <a:t>hayden</a:t>
            </a:r>
            <a:endParaRPr lang="en-US" baseline="0" dirty="0" smtClean="0"/>
          </a:p>
          <a:p>
            <a:r>
              <a:rPr lang="en-US" baseline="0" dirty="0" smtClean="0"/>
              <a:t>Less words. </a:t>
            </a:r>
          </a:p>
          <a:p>
            <a:r>
              <a:rPr lang="en-US" baseline="0" dirty="0" smtClean="0"/>
              <a:t>First bullet… remove. Expand third bullet. Contaminants transported by </a:t>
            </a:r>
            <a:r>
              <a:rPr lang="en-US" baseline="0" dirty="0" err="1" smtClean="0"/>
              <a:t>aersols</a:t>
            </a:r>
            <a:endParaRPr lang="en-US" baseline="0" dirty="0" smtClean="0"/>
          </a:p>
          <a:p>
            <a:r>
              <a:rPr lang="en-US" baseline="0" dirty="0" smtClean="0"/>
              <a:t>Day/night cycle … trying to confirm it</a:t>
            </a:r>
          </a:p>
          <a:p>
            <a:r>
              <a:rPr lang="en-US" baseline="0" dirty="0" smtClean="0"/>
              <a:t>Completely stay </a:t>
            </a:r>
            <a:r>
              <a:rPr lang="en-US" baseline="0" dirty="0" err="1" smtClean="0"/>
              <a:t>awsay</a:t>
            </a:r>
            <a:r>
              <a:rPr lang="en-US" baseline="0" dirty="0" smtClean="0"/>
              <a:t> from any discussion of public health study</a:t>
            </a:r>
          </a:p>
          <a:p>
            <a:r>
              <a:rPr lang="en-US" dirty="0" smtClean="0"/>
              <a:t>Make</a:t>
            </a:r>
            <a:r>
              <a:rPr lang="en-US" baseline="0" dirty="0" smtClean="0"/>
              <a:t> figure bigger if possible</a:t>
            </a:r>
          </a:p>
          <a:p>
            <a:r>
              <a:rPr lang="en-US" baseline="0" dirty="0" smtClean="0"/>
              <a:t>Add scale to map?</a:t>
            </a:r>
          </a:p>
          <a:p>
            <a:r>
              <a:rPr lang="en-US" baseline="0" dirty="0" smtClean="0"/>
              <a:t>0.8 miles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5997E-2505-E34D-8B05-BC7193B791E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762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Make picture bigger</a:t>
            </a:r>
          </a:p>
          <a:p>
            <a:r>
              <a:rPr lang="en-US" dirty="0" smtClean="0"/>
              <a:t>Get </a:t>
            </a:r>
            <a:r>
              <a:rPr lang="en-US" dirty="0" err="1" smtClean="0"/>
              <a:t>pictur</a:t>
            </a:r>
            <a:r>
              <a:rPr lang="en-US" dirty="0" smtClean="0"/>
              <a:t> of TSP machine itself</a:t>
            </a:r>
          </a:p>
          <a:p>
            <a:r>
              <a:rPr lang="en-US" dirty="0" smtClean="0"/>
              <a:t>Volumetric</a:t>
            </a:r>
            <a:r>
              <a:rPr lang="en-US" baseline="0" dirty="0" smtClean="0"/>
              <a:t> flow rate and collection time. Give times</a:t>
            </a:r>
            <a:endParaRPr lang="en-US" dirty="0" smtClean="0"/>
          </a:p>
          <a:p>
            <a:r>
              <a:rPr lang="en-US" dirty="0" smtClean="0"/>
              <a:t>Delete</a:t>
            </a:r>
            <a:r>
              <a:rPr lang="en-US" baseline="0" dirty="0" smtClean="0"/>
              <a:t> “were used”</a:t>
            </a:r>
          </a:p>
          <a:p>
            <a:r>
              <a:rPr lang="en-US" baseline="0" dirty="0" smtClean="0"/>
              <a:t>Sub bullet point: </a:t>
            </a:r>
            <a:r>
              <a:rPr lang="en-US" baseline="0" dirty="0" err="1" smtClean="0"/>
              <a:t>hayden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tucson</a:t>
            </a:r>
            <a:endParaRPr lang="en-US" baseline="0" dirty="0" smtClean="0"/>
          </a:p>
          <a:p>
            <a:r>
              <a:rPr lang="en-US" baseline="0" dirty="0" smtClean="0"/>
              <a:t>Cut words</a:t>
            </a:r>
          </a:p>
          <a:p>
            <a:r>
              <a:rPr lang="en-US" baseline="0" dirty="0" smtClean="0"/>
              <a:t>Provide a brief </a:t>
            </a:r>
            <a:r>
              <a:rPr lang="en-US" baseline="0" dirty="0" err="1" smtClean="0"/>
              <a:t>discription</a:t>
            </a:r>
            <a:r>
              <a:rPr lang="en-US" baseline="0" dirty="0" smtClean="0"/>
              <a:t> of what a TSP is (VERBALLY)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dirty="0" smtClean="0"/>
              <a:t>Should I make any</a:t>
            </a:r>
            <a:r>
              <a:rPr lang="en-US" baseline="0" dirty="0" smtClean="0"/>
              <a:t> mention of AR?</a:t>
            </a:r>
          </a:p>
          <a:p>
            <a:r>
              <a:rPr lang="en-US" baseline="0" dirty="0" smtClean="0"/>
              <a:t>Label it is a filter</a:t>
            </a:r>
          </a:p>
          <a:p>
            <a:r>
              <a:rPr lang="en-US" baseline="0" dirty="0" smtClean="0"/>
              <a:t>Extracted DI water</a:t>
            </a:r>
          </a:p>
          <a:p>
            <a:r>
              <a:rPr lang="en-US" baseline="0" dirty="0" smtClean="0"/>
              <a:t>Analyzed by Anion </a:t>
            </a:r>
            <a:r>
              <a:rPr lang="en-US" baseline="0" dirty="0" err="1" smtClean="0"/>
              <a:t>chromatogrphy</a:t>
            </a:r>
            <a:endParaRPr lang="en-US" baseline="0" dirty="0" smtClean="0"/>
          </a:p>
          <a:p>
            <a:r>
              <a:rPr lang="en-US" baseline="0" dirty="0" smtClean="0"/>
              <a:t>Scaling – quarter?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5997E-2505-E34D-8B05-BC7193B791E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5997E-2505-E34D-8B05-BC7193B791E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11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difference in </a:t>
            </a:r>
            <a:r>
              <a:rPr lang="en-US" dirty="0" err="1" smtClean="0"/>
              <a:t>meteorogical</a:t>
            </a:r>
            <a:r>
              <a:rPr lang="en-US" dirty="0" smtClean="0"/>
              <a:t> conditions</a:t>
            </a:r>
          </a:p>
          <a:p>
            <a:r>
              <a:rPr lang="en-US" dirty="0" smtClean="0"/>
              <a:t>humidity – helped</a:t>
            </a:r>
            <a:r>
              <a:rPr lang="en-US" baseline="0" dirty="0" smtClean="0"/>
              <a:t> sulfate production. (secondary </a:t>
            </a:r>
            <a:r>
              <a:rPr lang="en-US" baseline="0" dirty="0" err="1" smtClean="0"/>
              <a:t>aersole</a:t>
            </a:r>
            <a:r>
              <a:rPr lang="en-US" baseline="0" dirty="0" smtClean="0"/>
              <a:t>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5997E-2505-E34D-8B05-BC7193B791E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80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 back and make</a:t>
            </a:r>
            <a:r>
              <a:rPr lang="en-US" baseline="0" dirty="0" smtClean="0"/>
              <a:t> sure you mention that the filters are weighed before and after</a:t>
            </a:r>
          </a:p>
          <a:p>
            <a:r>
              <a:rPr lang="en-US" baseline="0" dirty="0" smtClean="0"/>
              <a:t>Drop spring study bullet once you include the spring data</a:t>
            </a:r>
          </a:p>
          <a:p>
            <a:r>
              <a:rPr lang="en-US" baseline="0" dirty="0" smtClean="0"/>
              <a:t>Atmospheric compresses</a:t>
            </a:r>
          </a:p>
          <a:p>
            <a:r>
              <a:rPr lang="en-US" dirty="0" smtClean="0"/>
              <a:t>The gravimetric analyses of the daytime and nighttime filters showed more particulates collected during the daytime</a:t>
            </a:r>
          </a:p>
          <a:p>
            <a:r>
              <a:rPr lang="en-US" dirty="0" smtClean="0"/>
              <a:t>Sulfate concentrations were higher at nighttime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5997E-2505-E34D-8B05-BC7193B791E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</a:t>
            </a:r>
            <a:r>
              <a:rPr lang="en-US" baseline="0" dirty="0" smtClean="0"/>
              <a:t> other logos would you like me to include?</a:t>
            </a:r>
          </a:p>
          <a:p>
            <a:r>
              <a:rPr lang="en-US" baseline="0" dirty="0" smtClean="0"/>
              <a:t>Superfund</a:t>
            </a:r>
          </a:p>
          <a:p>
            <a:r>
              <a:rPr lang="en-US" baseline="0" dirty="0" smtClean="0"/>
              <a:t>Possible drop </a:t>
            </a:r>
            <a:r>
              <a:rPr lang="en-US" baseline="0" smtClean="0"/>
              <a:t>“Questions?”</a:t>
            </a:r>
            <a:endParaRPr lang="en-US" baseline="0" dirty="0" smtClean="0"/>
          </a:p>
          <a:p>
            <a:r>
              <a:rPr lang="en-US" baseline="0" dirty="0" smtClean="0"/>
              <a:t>Talk to matt about potential explanations for higher sulfate and other conclusion</a:t>
            </a:r>
          </a:p>
          <a:p>
            <a:r>
              <a:rPr lang="en-US" baseline="0" dirty="0" smtClean="0"/>
              <a:t>Product of smelting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Change to a light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5997E-2505-E34D-8B05-BC7193B791E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01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4/3/15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4/3/15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4/3/15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4/3/15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4/3/15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4/3/15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4/3/15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4/3/15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4/3/15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4/3/15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4/3/15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9" name="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4/3/15</a:t>
            </a:fld>
            <a:endParaRPr lang="en-US" sz="1000">
              <a:solidFill>
                <a:schemeClr val="tx2">
                  <a:shade val="50000"/>
                </a:scheme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algn="ctr" eaLnBrk="1" latinLnBrk="0" hangingPunct="1"/>
            <a:endParaRPr kumimoji="0" lang="en-US" sz="1000" dirty="0">
              <a:solidFill>
                <a:schemeClr val="tx2">
                  <a:shade val="50000"/>
                </a:scheme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 sz="1000" dirty="0">
              <a:solidFill>
                <a:schemeClr val="tx2">
                  <a:shade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7378" y="1312731"/>
            <a:ext cx="7939569" cy="2698015"/>
          </a:xfrm>
        </p:spPr>
        <p:txBody>
          <a:bodyPr>
            <a:normAutofit/>
          </a:bodyPr>
          <a:lstStyle/>
          <a:p>
            <a:r>
              <a:rPr lang="en-US" dirty="0" smtClean="0"/>
              <a:t>Analysis of </a:t>
            </a:r>
            <a:r>
              <a:rPr lang="en-US" dirty="0"/>
              <a:t>Water-Soluble Airborne Particulate Matter Collected in Southern Arizona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7378" y="4293772"/>
            <a:ext cx="6921958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Presenter Victoria Raught</a:t>
            </a:r>
          </a:p>
          <a:p>
            <a:r>
              <a:rPr lang="en-US" sz="1800" dirty="0" smtClean="0"/>
              <a:t>Mary Jones, </a:t>
            </a:r>
            <a:r>
              <a:rPr lang="en-US" sz="1800" dirty="0" err="1" smtClean="0"/>
              <a:t>Solianna</a:t>
            </a:r>
            <a:r>
              <a:rPr lang="en-US" sz="1800" dirty="0" smtClean="0"/>
              <a:t> Herrera, Kyle </a:t>
            </a:r>
            <a:r>
              <a:rPr lang="en-US" sz="1800" dirty="0" err="1" smtClean="0"/>
              <a:t>Rine</a:t>
            </a:r>
            <a:r>
              <a:rPr lang="en-US" sz="1800" dirty="0" smtClean="0"/>
              <a:t>, Matthew King, Michael </a:t>
            </a:r>
            <a:r>
              <a:rPr lang="en-US" sz="1800" dirty="0" err="1" smtClean="0"/>
              <a:t>Stovern</a:t>
            </a:r>
            <a:r>
              <a:rPr lang="en-US" sz="1800" dirty="0" smtClean="0"/>
              <a:t>, </a:t>
            </a:r>
          </a:p>
          <a:p>
            <a:r>
              <a:rPr lang="en-US" sz="1800" dirty="0" smtClean="0"/>
              <a:t>Eric </a:t>
            </a:r>
            <a:r>
              <a:rPr lang="en-US" sz="1800" dirty="0"/>
              <a:t>Betterton, PhD., Eduardo </a:t>
            </a:r>
            <a:r>
              <a:rPr lang="en-US" sz="1800" dirty="0" err="1"/>
              <a:t>Saez</a:t>
            </a:r>
            <a:r>
              <a:rPr lang="en-US" sz="1800" dirty="0"/>
              <a:t>, </a:t>
            </a:r>
            <a:r>
              <a:rPr lang="en-US" sz="1800" dirty="0" smtClean="0"/>
              <a:t>PhD</a:t>
            </a:r>
            <a:endParaRPr lang="en-US" dirty="0" smtClean="0"/>
          </a:p>
        </p:txBody>
      </p:sp>
      <p:pic>
        <p:nvPicPr>
          <p:cNvPr id="4" name="Picture 3" descr="Vegas 2002 002.jpg"/>
          <p:cNvPicPr>
            <a:picLocks noChangeAspect="1"/>
          </p:cNvPicPr>
          <p:nvPr/>
        </p:nvPicPr>
        <p:blipFill rotWithShape="1">
          <a:blip r:embed="rId3"/>
          <a:srcRect l="65924"/>
          <a:stretch/>
        </p:blipFill>
        <p:spPr bwMode="auto">
          <a:xfrm>
            <a:off x="6028074" y="0"/>
            <a:ext cx="3115926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57378" y="6358857"/>
            <a:ext cx="7939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24th Annual Arizona/NASA </a:t>
            </a:r>
            <a:r>
              <a:rPr lang="en-US" sz="1400" dirty="0" smtClean="0"/>
              <a:t>Undergraduate Research Symposium, Tempe,  AZ, April 18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, 2015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7984" b="39415"/>
          <a:stretch/>
        </p:blipFill>
        <p:spPr>
          <a:xfrm>
            <a:off x="0" y="0"/>
            <a:ext cx="6028074" cy="195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5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-244240"/>
            <a:ext cx="7498080" cy="1143000"/>
          </a:xfrm>
        </p:spPr>
        <p:txBody>
          <a:bodyPr/>
          <a:lstStyle/>
          <a:p>
            <a:pPr algn="ctr"/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4842" y="898760"/>
            <a:ext cx="3678119" cy="2879411"/>
          </a:xfrm>
        </p:spPr>
        <p:txBody>
          <a:bodyPr>
            <a:noAutofit/>
          </a:bodyPr>
          <a:lstStyle/>
          <a:p>
            <a:pPr marL="82296" indent="0">
              <a:lnSpc>
                <a:spcPct val="90000"/>
              </a:lnSpc>
              <a:buNone/>
            </a:pPr>
            <a:r>
              <a:rPr lang="en-US" sz="2800" dirty="0" smtClean="0"/>
              <a:t>Smelting and chemical processing of metal ore lead</a:t>
            </a:r>
            <a:r>
              <a:rPr lang="en-US" sz="2800" dirty="0"/>
              <a:t> </a:t>
            </a:r>
            <a:r>
              <a:rPr lang="en-US" sz="2800" dirty="0" smtClean="0"/>
              <a:t>to the release of airborne contaminants such as lead and arsenic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2961" y="898760"/>
            <a:ext cx="4210727" cy="5636582"/>
          </a:xfrm>
          <a:prstGeom prst="rect">
            <a:avLst/>
          </a:prstGeom>
        </p:spPr>
      </p:pic>
      <p:pic>
        <p:nvPicPr>
          <p:cNvPr id="6" name="Picture 54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42" y="3778171"/>
            <a:ext cx="3678119" cy="2757171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08702" y="1782037"/>
            <a:ext cx="2224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ASARCO Smelter</a:t>
            </a:r>
          </a:p>
          <a:p>
            <a:r>
              <a:rPr lang="en-US" dirty="0" smtClean="0"/>
              <a:t> Hayden, AZ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7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0870" y="274638"/>
            <a:ext cx="3682817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Purpose of the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0870" y="1470311"/>
            <a:ext cx="3675251" cy="1836138"/>
          </a:xfrm>
        </p:spPr>
        <p:txBody>
          <a:bodyPr>
            <a:normAutofit fontScale="85000" lnSpcReduction="10000"/>
          </a:bodyPr>
          <a:lstStyle/>
          <a:p>
            <a:pPr marL="82296" indent="0">
              <a:buNone/>
            </a:pPr>
            <a:r>
              <a:rPr lang="en-US" dirty="0" smtClean="0"/>
              <a:t>Assessing a diurnal cycle of sulfur and water soluble ion airborne particulate matter </a:t>
            </a:r>
          </a:p>
          <a:p>
            <a:pPr marL="36576" indent="0">
              <a:buNone/>
            </a:pPr>
            <a:endParaRPr lang="en-US" dirty="0" smtClean="0"/>
          </a:p>
        </p:txBody>
      </p:sp>
      <p:pic>
        <p:nvPicPr>
          <p:cNvPr id="6" name="Picture 5" descr="Screen Shot 2015-03-23 at 1.39.16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148" y="469506"/>
            <a:ext cx="3414368" cy="593361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1668148" y="436030"/>
            <a:ext cx="0" cy="5967095"/>
          </a:xfrm>
          <a:prstGeom prst="straightConnector1">
            <a:avLst/>
          </a:prstGeom>
          <a:ln w="44450">
            <a:solidFill>
              <a:srgbClr val="FF0000"/>
            </a:solidFill>
            <a:headEnd type="arrow"/>
            <a:tailEnd type="arrow"/>
          </a:ln>
          <a:effectLst>
            <a:outerShdw blurRad="63500" dist="25400" dir="5400000" rotWithShape="0">
              <a:srgbClr val="FF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16200000">
            <a:off x="755158" y="3564077"/>
            <a:ext cx="12053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1.0 mi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3" name="Picture 12" descr="Screen Shot 2015-03-30 at 12.30.2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408" y="3253776"/>
            <a:ext cx="4281279" cy="334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Methods and Procedures</a:t>
            </a:r>
            <a:endParaRPr lang="en-US" dirty="0"/>
          </a:p>
        </p:txBody>
      </p:sp>
      <p:pic>
        <p:nvPicPr>
          <p:cNvPr id="5" name="Picture 4" descr="hiq16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8256" y="1183409"/>
            <a:ext cx="198120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2009 15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02914" y="1417638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104139" y="3424822"/>
            <a:ext cx="1275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Clean Filter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132453" y="2786803"/>
            <a:ext cx="1440672" cy="0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278930" y="3386343"/>
            <a:ext cx="547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TSP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992635" y="3354381"/>
            <a:ext cx="1895621" cy="1096088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4" descr="Filter Pictures 038.jpg"/>
          <p:cNvPicPr>
            <a:picLocks noChangeAspect="1"/>
          </p:cNvPicPr>
          <p:nvPr/>
        </p:nvPicPr>
        <p:blipFill rotWithShape="1">
          <a:blip r:embed="rId5" cstate="print"/>
          <a:srcRect b="26676"/>
          <a:stretch/>
        </p:blipFill>
        <p:spPr bwMode="auto">
          <a:xfrm>
            <a:off x="1435608" y="3902425"/>
            <a:ext cx="2441737" cy="2315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556857" y="6246955"/>
            <a:ext cx="2119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Dirty Filter, “Sample”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969914" y="5365070"/>
            <a:ext cx="1603211" cy="18958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6" cstate="print"/>
          <a:srcRect t="3597" b="3597"/>
          <a:stretch>
            <a:fillRect/>
          </a:stretch>
        </p:blipFill>
        <p:spPr>
          <a:xfrm>
            <a:off x="5888256" y="3755675"/>
            <a:ext cx="2253288" cy="2788248"/>
          </a:xfrm>
        </p:spPr>
      </p:pic>
      <p:sp>
        <p:nvSpPr>
          <p:cNvPr id="23" name="TextBox 22"/>
          <p:cNvSpPr txBox="1"/>
          <p:nvPr/>
        </p:nvSpPr>
        <p:spPr>
          <a:xfrm>
            <a:off x="6007626" y="6488668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Ion Chromatography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76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5249" y="-227494"/>
            <a:ext cx="5275140" cy="1143000"/>
          </a:xfrm>
        </p:spPr>
        <p:txBody>
          <a:bodyPr/>
          <a:lstStyle/>
          <a:p>
            <a:r>
              <a:rPr lang="en-US" dirty="0" smtClean="0"/>
              <a:t>   Results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55249" y="6024373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Summer 2014 Preliminary Study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249" y="1064043"/>
            <a:ext cx="8121751" cy="481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90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67" y="678281"/>
            <a:ext cx="8177233" cy="53995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7671" y="6275046"/>
            <a:ext cx="1868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Spring 2015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63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7673" y="6109338"/>
            <a:ext cx="1868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Spring 2015 Study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854" y="630522"/>
            <a:ext cx="8215146" cy="54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06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-9730"/>
            <a:ext cx="7498080" cy="1143000"/>
          </a:xfrm>
        </p:spPr>
        <p:txBody>
          <a:bodyPr/>
          <a:lstStyle/>
          <a:p>
            <a:r>
              <a:rPr lang="en-US" dirty="0" smtClean="0"/>
              <a:t>		</a:t>
            </a:r>
            <a:r>
              <a:rPr lang="en-US" dirty="0"/>
              <a:t> </a:t>
            </a:r>
            <a:r>
              <a:rPr lang="en-US" dirty="0" smtClean="0"/>
              <a:t>   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214" y="616323"/>
            <a:ext cx="6469130" cy="1964612"/>
          </a:xfrm>
        </p:spPr>
        <p:txBody>
          <a:bodyPr>
            <a:normAutofit fontScale="92500" lnSpcReduction="20000"/>
          </a:bodyPr>
          <a:lstStyle/>
          <a:p>
            <a:pPr marL="82296" indent="0">
              <a:buNone/>
            </a:pPr>
            <a:endParaRPr lang="en-US" dirty="0" smtClean="0"/>
          </a:p>
          <a:p>
            <a:r>
              <a:rPr lang="en-US" dirty="0" smtClean="0"/>
              <a:t>Atmospheric compression</a:t>
            </a:r>
          </a:p>
          <a:p>
            <a:r>
              <a:rPr lang="en-US" dirty="0" smtClean="0"/>
              <a:t>Smelting operations</a:t>
            </a:r>
          </a:p>
          <a:p>
            <a:r>
              <a:rPr lang="en-US" dirty="0" smtClean="0"/>
              <a:t>A combination?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00840" y="426551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316" y="2498100"/>
            <a:ext cx="7684372" cy="427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0341" y="2309431"/>
            <a:ext cx="6480048" cy="2301240"/>
          </a:xfrm>
        </p:spPr>
        <p:txBody>
          <a:bodyPr>
            <a:normAutofit/>
          </a:bodyPr>
          <a:lstStyle/>
          <a:p>
            <a:pPr algn="l"/>
            <a:r>
              <a:rPr lang="en-US" sz="6000" dirty="0" smtClean="0"/>
              <a:t>Questions?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0341" y="1002087"/>
            <a:ext cx="6480048" cy="2488970"/>
          </a:xfrm>
        </p:spPr>
        <p:txBody>
          <a:bodyPr>
            <a:normAutofit/>
          </a:bodyPr>
          <a:lstStyle/>
          <a:p>
            <a:pPr algn="l"/>
            <a:r>
              <a:rPr lang="en-US" sz="6000" dirty="0" smtClean="0"/>
              <a:t>Thank you</a:t>
            </a:r>
          </a:p>
          <a:p>
            <a:r>
              <a:rPr lang="en-US" sz="2400" dirty="0" smtClean="0"/>
              <a:t>  NASA Space Grant</a:t>
            </a:r>
          </a:p>
          <a:p>
            <a:r>
              <a:rPr lang="en-US" sz="2400" dirty="0" smtClean="0"/>
              <a:t>  Susan Brew</a:t>
            </a:r>
          </a:p>
          <a:p>
            <a:r>
              <a:rPr lang="en-US" sz="2400" dirty="0" smtClean="0"/>
              <a:t>  The Entire Dust Group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1053" y="760350"/>
            <a:ext cx="2540000" cy="3390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57762" y="4384495"/>
            <a:ext cx="2433291" cy="2246114"/>
          </a:xfrm>
          <a:prstGeom prst="rect">
            <a:avLst/>
          </a:prstGeom>
        </p:spPr>
      </p:pic>
      <p:pic>
        <p:nvPicPr>
          <p:cNvPr id="7" name="Picture 218" descr="SRP_800x48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1268" y="4917663"/>
            <a:ext cx="3404819" cy="169007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604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Solstice.thmx</Template>
  <TotalTime>1134</TotalTime>
  <Words>449</Words>
  <Application>Microsoft Macintosh PowerPoint</Application>
  <PresentationFormat>On-screen Show (4:3)</PresentationFormat>
  <Paragraphs>84</Paragraphs>
  <Slides>9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Solstice</vt:lpstr>
      <vt:lpstr>Analysis of Water-Soluble Airborne Particulate Matter Collected in Southern Arizona</vt:lpstr>
      <vt:lpstr>Background</vt:lpstr>
      <vt:lpstr>Purpose of the Study</vt:lpstr>
      <vt:lpstr>Methods and Procedures</vt:lpstr>
      <vt:lpstr>   Results</vt:lpstr>
      <vt:lpstr>   </vt:lpstr>
      <vt:lpstr>PowerPoint Presentation</vt:lpstr>
      <vt:lpstr>      Conclusion</vt:lpstr>
      <vt:lpstr>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of Water-Soluble Airborne Particulate Matter Collected in Southern Arizona</dc:title>
  <dc:creator>Victoria Raught</dc:creator>
  <cp:lastModifiedBy>Victoria Raught</cp:lastModifiedBy>
  <cp:revision>56</cp:revision>
  <dcterms:created xsi:type="dcterms:W3CDTF">2015-03-22T18:37:24Z</dcterms:created>
  <dcterms:modified xsi:type="dcterms:W3CDTF">2015-04-03T20:11:33Z</dcterms:modified>
</cp:coreProperties>
</file>