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8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6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81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13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7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8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7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92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7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3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E54165E-C6EA-41E2-8D26-26D42824DBA7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AE79DD1-6362-4A76-8C4F-AD7A9F63D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4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1" y="2448560"/>
            <a:ext cx="3566159" cy="3566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00833"/>
            <a:ext cx="8825658" cy="2677648"/>
          </a:xfrm>
        </p:spPr>
        <p:txBody>
          <a:bodyPr/>
          <a:lstStyle/>
          <a:p>
            <a:r>
              <a:rPr lang="en-US" dirty="0" smtClean="0"/>
              <a:t>ASU NASA Space Grant Robotics Leadership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370219"/>
            <a:ext cx="8825658" cy="861420"/>
          </a:xfrm>
        </p:spPr>
        <p:txBody>
          <a:bodyPr/>
          <a:lstStyle/>
          <a:p>
            <a:r>
              <a:rPr lang="en-US" dirty="0" smtClean="0"/>
              <a:t>Joseph Mattern</a:t>
            </a:r>
          </a:p>
          <a:p>
            <a:r>
              <a:rPr lang="en-US" dirty="0" smtClean="0"/>
              <a:t>Mentor: Ryan </a:t>
            </a:r>
            <a:r>
              <a:rPr lang="en-US" dirty="0" err="1" smtClean="0"/>
              <a:t>Meuth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87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2390139"/>
            <a:ext cx="5599059" cy="4199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7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Space Grant Robotics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NASA Space Grant Robotics Club is an undergraduate club that focuses on building and competing with underwater robots</a:t>
            </a:r>
          </a:p>
          <a:p>
            <a:r>
              <a:rPr lang="en-US" dirty="0" smtClean="0"/>
              <a:t>Give students </a:t>
            </a:r>
            <a:r>
              <a:rPr lang="en-US" dirty="0" smtClean="0"/>
              <a:t>the </a:t>
            </a:r>
            <a:r>
              <a:rPr lang="en-US" dirty="0" smtClean="0"/>
              <a:t>opportunity to gain </a:t>
            </a:r>
            <a:r>
              <a:rPr lang="en-US" dirty="0" smtClean="0"/>
              <a:t>hands on experience with robotics</a:t>
            </a:r>
          </a:p>
          <a:p>
            <a:r>
              <a:rPr lang="en-US" dirty="0" smtClean="0"/>
              <a:t>Give back to the community through outreach</a:t>
            </a:r>
          </a:p>
          <a:p>
            <a:r>
              <a:rPr lang="en-US" dirty="0" smtClean="0"/>
              <a:t>MATE (Marine Advanced Technology Education) competition</a:t>
            </a:r>
          </a:p>
          <a:p>
            <a:pPr lvl="1"/>
            <a:r>
              <a:rPr lang="en-US" dirty="0" smtClean="0"/>
              <a:t>St. John’s, Newfoundland, Canada : June 25</a:t>
            </a:r>
            <a:r>
              <a:rPr lang="en-US" baseline="30000" dirty="0" smtClean="0"/>
              <a:t>th</a:t>
            </a:r>
            <a:r>
              <a:rPr lang="en-US" dirty="0" smtClean="0"/>
              <a:t> – June 27</a:t>
            </a:r>
            <a:r>
              <a:rPr lang="en-US" baseline="30000" dirty="0" smtClean="0"/>
              <a:t>th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744" y="621723"/>
            <a:ext cx="2266257" cy="22662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 </a:t>
            </a:r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Competition that simulates real world Oceanographic Study</a:t>
            </a:r>
          </a:p>
          <a:p>
            <a:pPr lvl="1"/>
            <a:r>
              <a:rPr lang="en-US" dirty="0" smtClean="0"/>
              <a:t>2015 Focus: Oceanography in Antarctic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Three Tasks</a:t>
            </a:r>
          </a:p>
          <a:p>
            <a:pPr lvl="1"/>
            <a:r>
              <a:rPr lang="en-US" dirty="0" smtClean="0"/>
              <a:t>Science Under the Ice</a:t>
            </a:r>
          </a:p>
          <a:p>
            <a:pPr lvl="1"/>
            <a:r>
              <a:rPr lang="en-US" dirty="0" smtClean="0"/>
              <a:t>Subsea Pipeline Inspection and Repair</a:t>
            </a:r>
          </a:p>
          <a:p>
            <a:pPr lvl="1"/>
            <a:r>
              <a:rPr lang="en-US" dirty="0" smtClean="0"/>
              <a:t>Offshore Oilfield Production and Maintenance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3" y="3037840"/>
            <a:ext cx="4781974" cy="3586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2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Koi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Modular Focused Design</a:t>
            </a:r>
            <a:endParaRPr lang="en-US" dirty="0" smtClean="0"/>
          </a:p>
          <a:p>
            <a:r>
              <a:rPr lang="en-US" dirty="0" smtClean="0"/>
              <a:t>Intuitive Control System</a:t>
            </a:r>
          </a:p>
          <a:p>
            <a:r>
              <a:rPr lang="en-US" dirty="0" smtClean="0"/>
              <a:t>Powerful Computing System</a:t>
            </a:r>
            <a:endParaRPr lang="en-US" dirty="0" smtClean="0"/>
          </a:p>
          <a:p>
            <a:r>
              <a:rPr lang="en-US" dirty="0" smtClean="0"/>
              <a:t>Robust Safety Systems</a:t>
            </a:r>
            <a:endParaRPr lang="en-US" dirty="0" smtClean="0"/>
          </a:p>
          <a:p>
            <a:r>
              <a:rPr lang="en-US" dirty="0" smtClean="0"/>
              <a:t>Compact Tether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120" y="2387600"/>
            <a:ext cx="5638800" cy="4229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10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and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Computer Setup</a:t>
            </a:r>
          </a:p>
          <a:p>
            <a:pPr lvl="1"/>
            <a:r>
              <a:rPr lang="en-US" dirty="0" smtClean="0"/>
              <a:t>One onboard and one on surface</a:t>
            </a:r>
          </a:p>
          <a:p>
            <a:r>
              <a:rPr lang="en-US" dirty="0" smtClean="0"/>
              <a:t>Multiple </a:t>
            </a:r>
            <a:r>
              <a:rPr lang="en-US" dirty="0" smtClean="0"/>
              <a:t>Controllers</a:t>
            </a:r>
          </a:p>
          <a:p>
            <a:pPr lvl="1"/>
            <a:r>
              <a:rPr lang="en-US" dirty="0" smtClean="0"/>
              <a:t>Standard Xbox Controller</a:t>
            </a:r>
          </a:p>
          <a:p>
            <a:pPr lvl="1"/>
            <a:r>
              <a:rPr lang="en-US" dirty="0" smtClean="0"/>
              <a:t>Complimentary Control System</a:t>
            </a:r>
          </a:p>
          <a:p>
            <a:r>
              <a:rPr lang="en-US" dirty="0" smtClean="0"/>
              <a:t>Robot Operating System (ROS) implemented graphics processing</a:t>
            </a:r>
          </a:p>
          <a:p>
            <a:r>
              <a:rPr lang="en-US" dirty="0" smtClean="0"/>
              <a:t>Two Onboard Microcontrollers for Motor and Sensor control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1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Built Motor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8" y="2360675"/>
            <a:ext cx="3690113" cy="276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95" y="3670661"/>
            <a:ext cx="3690113" cy="2767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52" y="2360675"/>
            <a:ext cx="4094686" cy="3071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Extendable </a:t>
            </a:r>
            <a:r>
              <a:rPr lang="en-US" dirty="0"/>
              <a:t>Small Diameter </a:t>
            </a:r>
            <a:r>
              <a:rPr lang="en-US" dirty="0" smtClean="0"/>
              <a:t>Claw</a:t>
            </a:r>
            <a:endParaRPr lang="en-US" dirty="0" smtClean="0"/>
          </a:p>
          <a:p>
            <a:r>
              <a:rPr lang="en-US" dirty="0" smtClean="0"/>
              <a:t>Flow </a:t>
            </a:r>
            <a:r>
              <a:rPr lang="en-US" dirty="0" smtClean="0"/>
              <a:t>Rate </a:t>
            </a:r>
            <a:r>
              <a:rPr lang="en-US" dirty="0" smtClean="0"/>
              <a:t>Sensor</a:t>
            </a:r>
          </a:p>
          <a:p>
            <a:pPr lvl="1"/>
            <a:r>
              <a:rPr lang="en-US" dirty="0" smtClean="0"/>
              <a:t>Not Attached</a:t>
            </a:r>
          </a:p>
          <a:p>
            <a:pPr lvl="1"/>
            <a:r>
              <a:rPr lang="en-US" dirty="0" smtClean="0"/>
              <a:t>Simple sensor system</a:t>
            </a:r>
            <a:endParaRPr lang="en-US" dirty="0" smtClean="0"/>
          </a:p>
          <a:p>
            <a:r>
              <a:rPr lang="en-US" dirty="0" smtClean="0"/>
              <a:t>External Camera</a:t>
            </a:r>
          </a:p>
          <a:p>
            <a:r>
              <a:rPr lang="en-US" dirty="0" smtClean="0"/>
              <a:t>Valve Motor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3028416"/>
            <a:ext cx="6329680" cy="3421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4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Waterproofing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Large Enclosures</a:t>
            </a:r>
          </a:p>
          <a:p>
            <a:pPr lvl="1"/>
            <a:r>
              <a:rPr lang="en-US" dirty="0" smtClean="0"/>
              <a:t>O-Ring Seals</a:t>
            </a:r>
          </a:p>
          <a:p>
            <a:pPr lvl="1"/>
            <a:r>
              <a:rPr lang="en-US" dirty="0" smtClean="0"/>
              <a:t>Pressure Valves</a:t>
            </a:r>
            <a:endParaRPr lang="en-US" dirty="0" smtClean="0"/>
          </a:p>
          <a:p>
            <a:r>
              <a:rPr lang="en-US" dirty="0" smtClean="0"/>
              <a:t>Motors</a:t>
            </a:r>
          </a:p>
          <a:p>
            <a:pPr lvl="1"/>
            <a:r>
              <a:rPr lang="en-US" dirty="0" smtClean="0"/>
              <a:t>O-Ring Seal</a:t>
            </a:r>
          </a:p>
          <a:p>
            <a:pPr lvl="1"/>
            <a:r>
              <a:rPr lang="en-US" dirty="0" smtClean="0"/>
              <a:t>Gasket Screws</a:t>
            </a:r>
          </a:p>
          <a:p>
            <a:r>
              <a:rPr lang="en-US" dirty="0" smtClean="0"/>
              <a:t>External Wiring</a:t>
            </a:r>
          </a:p>
          <a:p>
            <a:pPr lvl="1"/>
            <a:r>
              <a:rPr lang="en-US" dirty="0" smtClean="0"/>
              <a:t>Scotch Cast</a:t>
            </a:r>
            <a:endParaRPr lang="en-US" dirty="0" smtClean="0"/>
          </a:p>
          <a:p>
            <a:r>
              <a:rPr lang="en-US" dirty="0" smtClean="0"/>
              <a:t>Safety </a:t>
            </a:r>
            <a:r>
              <a:rPr lang="en-US" dirty="0" smtClean="0"/>
              <a:t>Measures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03500"/>
            <a:ext cx="5130800" cy="384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6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733" y="2400936"/>
            <a:ext cx="3615266" cy="271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39" y="3655061"/>
            <a:ext cx="3691889" cy="24612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3" y="2400936"/>
            <a:ext cx="3674533" cy="275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716" y="0"/>
            <a:ext cx="844764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5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200</TotalTime>
  <Words>203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 Boardroom</vt:lpstr>
      <vt:lpstr>ASU NASA Space Grant Robotics Leadership</vt:lpstr>
      <vt:lpstr>NASA Space Grant Robotics</vt:lpstr>
      <vt:lpstr>MATE Competition</vt:lpstr>
      <vt:lpstr>Koi III</vt:lpstr>
      <vt:lpstr>Computer and Control System</vt:lpstr>
      <vt:lpstr>Custom Built Motor Systems</vt:lpstr>
      <vt:lpstr>Other Modules</vt:lpstr>
      <vt:lpstr>Waterproofing</vt:lpstr>
      <vt:lpstr>Outreach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 NASA Space Grant Robotics Leadership</dc:title>
  <dc:creator>Microsoft account</dc:creator>
  <cp:lastModifiedBy>Microsoft account</cp:lastModifiedBy>
  <cp:revision>18</cp:revision>
  <dcterms:created xsi:type="dcterms:W3CDTF">2015-04-03T23:19:35Z</dcterms:created>
  <dcterms:modified xsi:type="dcterms:W3CDTF">2015-04-04T02:54:54Z</dcterms:modified>
</cp:coreProperties>
</file>