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72" r:id="rId9"/>
    <p:sldId id="264" r:id="rId10"/>
    <p:sldId id="265" r:id="rId11"/>
    <p:sldId id="266" r:id="rId12"/>
    <p:sldId id="262" r:id="rId13"/>
    <p:sldId id="268" r:id="rId14"/>
    <p:sldId id="273" r:id="rId15"/>
    <p:sldId id="267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3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C70B4-A64A-4D30-B615-6FF2B3327D4E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158C6-2FB0-46D2-AB9B-9F7922AA6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847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20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67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260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10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44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14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00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215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07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7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28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"/>
            <a:lum/>
          </a:blip>
          <a:srcRect/>
          <a:stretch>
            <a:fillRect t="-6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B7A22-F8AA-455D-B090-CE60013ADFFD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61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Flight Testing Small </a:t>
            </a:r>
            <a:r>
              <a:rPr lang="en-US" dirty="0"/>
              <a:t>Satellites Through High Altitude Ballooning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Presented by</a:t>
            </a:r>
          </a:p>
          <a:p>
            <a:r>
              <a:rPr lang="en-US" dirty="0" smtClean="0"/>
              <a:t>Zach </a:t>
            </a:r>
            <a:r>
              <a:rPr lang="en-US" dirty="0" err="1" smtClean="0"/>
              <a:t>Henney</a:t>
            </a:r>
            <a:endParaRPr lang="en-US" dirty="0" smtClean="0"/>
          </a:p>
          <a:p>
            <a:r>
              <a:rPr lang="en-US" dirty="0" smtClean="0"/>
              <a:t>18 April 2015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066" y="112311"/>
            <a:ext cx="1904407" cy="7737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1" y="115128"/>
            <a:ext cx="1155750" cy="9611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839" y="5387728"/>
            <a:ext cx="895575" cy="13860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1" y="6237291"/>
            <a:ext cx="1888491" cy="43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6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Data</a:t>
            </a:r>
            <a:endParaRPr lang="en-US" dirty="0"/>
          </a:p>
        </p:txBody>
      </p:sp>
      <p:pic>
        <p:nvPicPr>
          <p:cNvPr id="4" name="Content Placeholder 3" descr="temp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8" b="18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35097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Voltage Data</a:t>
            </a:r>
            <a:endParaRPr lang="en-US" dirty="0"/>
          </a:p>
        </p:txBody>
      </p:sp>
      <p:pic>
        <p:nvPicPr>
          <p:cNvPr id="4" name="Content Placeholder 3" descr="voltage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5" b="19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72930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Payload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payload under development for the 2015 flight is once again a combination of Nest and </a:t>
            </a:r>
            <a:r>
              <a:rPr lang="en-US" dirty="0" err="1" smtClean="0"/>
              <a:t>EagleSat</a:t>
            </a:r>
            <a:endParaRPr lang="en-US" dirty="0" smtClean="0"/>
          </a:p>
          <a:p>
            <a:r>
              <a:rPr lang="en-US" dirty="0" err="1" smtClean="0"/>
              <a:t>EagleSat</a:t>
            </a:r>
            <a:r>
              <a:rPr lang="en-US" dirty="0" smtClean="0"/>
              <a:t> test article nearly complete</a:t>
            </a:r>
          </a:p>
          <a:p>
            <a:pPr lvl="1"/>
            <a:r>
              <a:rPr lang="en-US" dirty="0" smtClean="0"/>
              <a:t>All subsystems, boards accounted for</a:t>
            </a:r>
          </a:p>
          <a:p>
            <a:pPr lvl="1"/>
            <a:r>
              <a:rPr lang="en-US" dirty="0" smtClean="0"/>
              <a:t>Will be full test of ground station hardware and software</a:t>
            </a:r>
          </a:p>
          <a:p>
            <a:r>
              <a:rPr lang="en-US" dirty="0" smtClean="0"/>
              <a:t>Nest module upgraded from 2014</a:t>
            </a:r>
          </a:p>
          <a:p>
            <a:pPr lvl="1"/>
            <a:r>
              <a:rPr lang="en-US" dirty="0" smtClean="0"/>
              <a:t>Still responsible for passing power and data between </a:t>
            </a:r>
            <a:r>
              <a:rPr lang="en-US" dirty="0" err="1" smtClean="0"/>
              <a:t>EagleSat</a:t>
            </a:r>
            <a:r>
              <a:rPr lang="en-US" dirty="0" smtClean="0"/>
              <a:t> and HASP</a:t>
            </a:r>
          </a:p>
          <a:p>
            <a:pPr lvl="1"/>
            <a:r>
              <a:rPr lang="en-US" dirty="0" smtClean="0"/>
              <a:t>Will include sensors to measure temperature, pressure, intensity of forces and vibrations during flight, and intensity of light experienced at float altitude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671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HASP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 for flight is to have EagleSat remain as autonomous as possible</a:t>
            </a:r>
          </a:p>
          <a:p>
            <a:pPr lvl="1"/>
            <a:r>
              <a:rPr lang="en-US" dirty="0" smtClean="0"/>
              <a:t>Data downlink through HASP is crucial, but only in case radio malfunctions</a:t>
            </a:r>
          </a:p>
          <a:p>
            <a:pPr lvl="1"/>
            <a:r>
              <a:rPr lang="en-US" dirty="0" smtClean="0"/>
              <a:t>Power will be more dependent on EagleSat solar cells, rather than HASP power</a:t>
            </a:r>
          </a:p>
          <a:p>
            <a:pPr lvl="1"/>
            <a:r>
              <a:rPr lang="en-US" dirty="0" smtClean="0"/>
              <a:t>Nest will still be able to shut off EagleSat communications and power in case of malfunction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87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HASP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Nest is being expanded to contain more instrumentation to gather information on HASP</a:t>
            </a:r>
          </a:p>
          <a:p>
            <a:pPr lvl="1"/>
            <a:r>
              <a:rPr lang="en-US" dirty="0" err="1" smtClean="0"/>
              <a:t>Pyranometer</a:t>
            </a:r>
            <a:r>
              <a:rPr lang="en-US" dirty="0" smtClean="0"/>
              <a:t> will measure the intensity of light from IR to UV</a:t>
            </a:r>
          </a:p>
          <a:p>
            <a:pPr lvl="1"/>
            <a:r>
              <a:rPr lang="en-US" dirty="0" smtClean="0"/>
              <a:t>Inertial Measurement Unit, consisting of accelerometers, gyroscopes, and GPS data, will give a detailed picture of the forces and rotation experienced by the payload</a:t>
            </a:r>
          </a:p>
          <a:p>
            <a:pPr lvl="1"/>
            <a:r>
              <a:rPr lang="en-US" dirty="0" smtClean="0"/>
              <a:t>Thermistors will measure temperature</a:t>
            </a:r>
          </a:p>
          <a:p>
            <a:pPr lvl="1"/>
            <a:r>
              <a:rPr lang="en-US" dirty="0" smtClean="0"/>
              <a:t>Pressure sensors will be used to match models to altitude data</a:t>
            </a:r>
          </a:p>
          <a:p>
            <a:r>
              <a:rPr lang="en-US" dirty="0" smtClean="0"/>
              <a:t>Data will be stored onboard as EagleSat will be using the HASP serial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474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HASP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parts of the payload are currently undergoing fabrication as systems are built or refurbished for this summer’s flight</a:t>
            </a:r>
          </a:p>
          <a:p>
            <a:r>
              <a:rPr lang="en-US" dirty="0" smtClean="0"/>
              <a:t>Extensive testing will be conducted in advance of the 2015 flight</a:t>
            </a:r>
          </a:p>
          <a:p>
            <a:pPr lvl="1"/>
            <a:r>
              <a:rPr lang="en-US" dirty="0" smtClean="0"/>
              <a:t>Thermal vacuum tests will be conducted in refurbished chamber in AXFAB</a:t>
            </a:r>
          </a:p>
          <a:p>
            <a:pPr lvl="1"/>
            <a:r>
              <a:rPr lang="en-US" dirty="0" smtClean="0"/>
              <a:t>Rate table will be used to calibrate the Nest IMU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858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Zach </a:t>
            </a:r>
            <a:r>
              <a:rPr lang="en-US" dirty="0" err="1" smtClean="0"/>
              <a:t>Henney</a:t>
            </a:r>
            <a:endParaRPr lang="en-US" dirty="0" smtClean="0"/>
          </a:p>
          <a:p>
            <a:pPr marL="0" indent="0">
              <a:buNone/>
            </a:pPr>
            <a:r>
              <a:rPr lang="en-US" sz="2400" dirty="0" smtClean="0"/>
              <a:t>Aerospace Engineering, ERAU Prescott</a:t>
            </a:r>
          </a:p>
          <a:p>
            <a:pPr marL="0" indent="0">
              <a:buNone/>
            </a:pPr>
            <a:r>
              <a:rPr lang="en-US" sz="2400" dirty="0" smtClean="0"/>
              <a:t>Graduating December 2015</a:t>
            </a:r>
          </a:p>
          <a:p>
            <a:pPr marL="0" indent="0">
              <a:buNone/>
            </a:pPr>
            <a:r>
              <a:rPr lang="en-US" sz="2400" dirty="0" smtClean="0"/>
              <a:t>zach.henney@gmail.com</a:t>
            </a:r>
          </a:p>
          <a:p>
            <a:pPr marL="0" indent="0">
              <a:buNone/>
            </a:pPr>
            <a:r>
              <a:rPr lang="en-US" sz="2400" dirty="0" smtClean="0"/>
              <a:t>henneyz@my.erau.edu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89858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HASP</a:t>
            </a:r>
          </a:p>
          <a:p>
            <a:r>
              <a:rPr lang="en-US" dirty="0" smtClean="0"/>
              <a:t>Payload Development</a:t>
            </a:r>
          </a:p>
          <a:p>
            <a:r>
              <a:rPr lang="en-US" dirty="0" smtClean="0"/>
              <a:t>Flight Results</a:t>
            </a:r>
          </a:p>
          <a:p>
            <a:r>
              <a:rPr lang="en-US" dirty="0" smtClean="0"/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1739318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3378906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NASA’s High Altitude Student Platform (HASP) allows universities to fly annually on a NASA balloon</a:t>
            </a:r>
          </a:p>
          <a:p>
            <a:r>
              <a:rPr lang="en-US" dirty="0" smtClean="0"/>
              <a:t>Altitude typically around 135,000 ft.</a:t>
            </a:r>
          </a:p>
          <a:p>
            <a:r>
              <a:rPr lang="en-US" dirty="0" smtClean="0"/>
              <a:t>Duration ranges from 6 to 24 hr.</a:t>
            </a:r>
          </a:p>
          <a:p>
            <a:r>
              <a:rPr lang="en-US" dirty="0" smtClean="0"/>
              <a:t>Launches in eastern New Mexico, lands in central Arizona</a:t>
            </a:r>
            <a:endParaRPr lang="en-US" dirty="0"/>
          </a:p>
        </p:txBody>
      </p:sp>
      <p:pic>
        <p:nvPicPr>
          <p:cNvPr id="4" name="Picture 3" descr="screen-capture-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-124" r="8179" b="1"/>
          <a:stretch/>
        </p:blipFill>
        <p:spPr>
          <a:xfrm>
            <a:off x="4013802" y="1820333"/>
            <a:ext cx="5130198" cy="384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727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HASP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730490" cy="4351338"/>
          </a:xfrm>
        </p:spPr>
        <p:txBody>
          <a:bodyPr/>
          <a:lstStyle/>
          <a:p>
            <a:r>
              <a:rPr lang="en-US" dirty="0" smtClean="0"/>
              <a:t>Pre-flight Integration and Testing takes place at the Columbia Scientific Balloon Facility (CSBF) in Palestine, TX</a:t>
            </a:r>
          </a:p>
          <a:p>
            <a:pPr lvl="1"/>
            <a:r>
              <a:rPr lang="en-US" dirty="0" smtClean="0"/>
              <a:t>Thermal Vacuum</a:t>
            </a:r>
          </a:p>
          <a:p>
            <a:pPr lvl="1"/>
            <a:r>
              <a:rPr lang="en-US" dirty="0" smtClean="0"/>
              <a:t>Electrical Compatibility</a:t>
            </a:r>
          </a:p>
          <a:p>
            <a:pPr lvl="1"/>
            <a:r>
              <a:rPr lang="en-US" dirty="0" smtClean="0"/>
              <a:t>Command Compatibility</a:t>
            </a:r>
          </a:p>
          <a:p>
            <a:r>
              <a:rPr lang="en-US" dirty="0" smtClean="0"/>
              <a:t>Reintegrated for flight at CSBF launch location in Ft. Sumner, NM</a:t>
            </a:r>
          </a:p>
          <a:p>
            <a:pPr lvl="1"/>
            <a:r>
              <a:rPr lang="en-US" dirty="0" smtClean="0"/>
              <a:t>RF Compatibility</a:t>
            </a:r>
          </a:p>
          <a:p>
            <a:pPr lvl="1"/>
            <a:r>
              <a:rPr lang="en-US" dirty="0" smtClean="0"/>
              <a:t>Pre-Launch Briefs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960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ERAU Payload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416433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2013 marked first flight for ERAU team</a:t>
            </a:r>
          </a:p>
          <a:p>
            <a:r>
              <a:rPr lang="en-US" dirty="0" smtClean="0"/>
              <a:t>Payload split into two distinct section: Phoenix and </a:t>
            </a:r>
            <a:r>
              <a:rPr lang="en-US" dirty="0" err="1" smtClean="0"/>
              <a:t>EagleSat</a:t>
            </a:r>
            <a:endParaRPr lang="en-US" dirty="0" smtClean="0"/>
          </a:p>
          <a:p>
            <a:r>
              <a:rPr lang="en-US" dirty="0" err="1" smtClean="0"/>
              <a:t>EagleSat</a:t>
            </a:r>
            <a:r>
              <a:rPr lang="en-US" dirty="0" smtClean="0"/>
              <a:t> was an early flight test article, tested transmitters, structure, and solar panels</a:t>
            </a:r>
          </a:p>
          <a:p>
            <a:r>
              <a:rPr lang="en-US" dirty="0" smtClean="0"/>
              <a:t>Phoenix was designed to sample for smoke from highly energetic wildfires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34"/>
          <a:stretch/>
        </p:blipFill>
        <p:spPr>
          <a:xfrm>
            <a:off x="4792980" y="1825625"/>
            <a:ext cx="4351020" cy="439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396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ERAU Payload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427101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2014 saw the removal of the Phoenix experiment, was replaced with the Nest Integration Module</a:t>
            </a:r>
          </a:p>
          <a:p>
            <a:r>
              <a:rPr lang="en-US" dirty="0" err="1" smtClean="0"/>
              <a:t>EagleSat</a:t>
            </a:r>
            <a:r>
              <a:rPr lang="en-US" dirty="0" smtClean="0"/>
              <a:t> was iterated upon to fly a more advanced test article</a:t>
            </a:r>
          </a:p>
          <a:p>
            <a:r>
              <a:rPr lang="en-US" dirty="0" smtClean="0"/>
              <a:t>Flight maxed at 138,000 ft.</a:t>
            </a:r>
          </a:p>
          <a:p>
            <a:r>
              <a:rPr lang="en-US" dirty="0" smtClean="0"/>
              <a:t>Flight time of only 6 hrs.</a:t>
            </a:r>
          </a:p>
          <a:p>
            <a:r>
              <a:rPr lang="en-US" dirty="0" smtClean="0"/>
              <a:t>Landed outside </a:t>
            </a:r>
            <a:r>
              <a:rPr lang="en-US" dirty="0" err="1" smtClean="0"/>
              <a:t>Leupp</a:t>
            </a:r>
            <a:r>
              <a:rPr lang="en-US" dirty="0" smtClean="0"/>
              <a:t>, AZ, after trending towards the Grand Canyon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" t="22667" r="815" b="17556"/>
          <a:stretch/>
        </p:blipFill>
        <p:spPr>
          <a:xfrm>
            <a:off x="4899660" y="1690689"/>
            <a:ext cx="3825240" cy="409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845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Flight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2014 HASP flight was a test of </a:t>
            </a:r>
            <a:r>
              <a:rPr lang="en-US" dirty="0" err="1" smtClean="0"/>
              <a:t>EagleSat’s</a:t>
            </a:r>
            <a:r>
              <a:rPr lang="en-US" dirty="0" smtClean="0"/>
              <a:t> radios, solar panels, and OBC operations</a:t>
            </a:r>
          </a:p>
          <a:p>
            <a:r>
              <a:rPr lang="en-US" dirty="0" smtClean="0"/>
              <a:t>GPS data was used to record the position, speed, and altitude of the payload</a:t>
            </a:r>
          </a:p>
          <a:p>
            <a:r>
              <a:rPr lang="en-US" dirty="0" smtClean="0"/>
              <a:t>Voltage and temperature data was recorded to monitor the state of the payload</a:t>
            </a:r>
          </a:p>
          <a:p>
            <a:r>
              <a:rPr lang="en-US" dirty="0" smtClean="0"/>
              <a:t>Data records were simultaneously transmitted to HASP via serial and via the onboard radio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6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Flight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was recorded once per minute from EagleSat</a:t>
            </a:r>
          </a:p>
          <a:p>
            <a:pPr lvl="1"/>
            <a:r>
              <a:rPr lang="en-US" dirty="0" smtClean="0"/>
              <a:t>Voltage recorded at the minute</a:t>
            </a:r>
          </a:p>
          <a:p>
            <a:pPr lvl="1"/>
            <a:r>
              <a:rPr lang="en-US" dirty="0" smtClean="0"/>
              <a:t>3 GPS strings recorded once per minute</a:t>
            </a:r>
          </a:p>
          <a:p>
            <a:pPr lvl="1"/>
            <a:r>
              <a:rPr lang="en-US" dirty="0" smtClean="0"/>
              <a:t>Temperature recorded  every ten minutes</a:t>
            </a:r>
          </a:p>
          <a:p>
            <a:pPr lvl="1"/>
            <a:r>
              <a:rPr lang="en-US" dirty="0" smtClean="0"/>
              <a:t>RSSI voltage recorded on request</a:t>
            </a:r>
          </a:p>
          <a:p>
            <a:endParaRPr lang="en-US" dirty="0" smtClean="0"/>
          </a:p>
        </p:txBody>
      </p:sp>
      <p:pic>
        <p:nvPicPr>
          <p:cNvPr id="4" name="Picture 3" descr="screen-capture-2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5900"/>
            <a:ext cx="9144000" cy="159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235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Altitude Data</a:t>
            </a:r>
            <a:endParaRPr lang="en-US" dirty="0"/>
          </a:p>
        </p:txBody>
      </p:sp>
      <p:pic>
        <p:nvPicPr>
          <p:cNvPr id="4" name="Content Placeholder 3" descr="al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4" b="27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57403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711</TotalTime>
  <Words>599</Words>
  <Application>Microsoft Office PowerPoint</Application>
  <PresentationFormat>On-screen Show (4:3)</PresentationFormat>
  <Paragraphs>78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Flight Testing Small Satellites Through High Altitude Ballooning </vt:lpstr>
      <vt:lpstr>Overview</vt:lpstr>
      <vt:lpstr>HASP</vt:lpstr>
      <vt:lpstr>HASP Integration</vt:lpstr>
      <vt:lpstr>ERAU Payload Development</vt:lpstr>
      <vt:lpstr>ERAU Payload Development</vt:lpstr>
      <vt:lpstr>Flight Results</vt:lpstr>
      <vt:lpstr>Flight Results</vt:lpstr>
      <vt:lpstr>Altitude Data</vt:lpstr>
      <vt:lpstr>Temperature Data</vt:lpstr>
      <vt:lpstr>Voltage Data</vt:lpstr>
      <vt:lpstr>Current Payload</vt:lpstr>
      <vt:lpstr>HASP 2015</vt:lpstr>
      <vt:lpstr>HASP 2015</vt:lpstr>
      <vt:lpstr>HASP 2015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Clayton</dc:creator>
  <cp:lastModifiedBy>Henney, Zachary J</cp:lastModifiedBy>
  <cp:revision>26</cp:revision>
  <dcterms:created xsi:type="dcterms:W3CDTF">2014-04-01T22:02:56Z</dcterms:created>
  <dcterms:modified xsi:type="dcterms:W3CDTF">2015-04-07T21:52:28Z</dcterms:modified>
</cp:coreProperties>
</file>