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1A3D7-A742-E94C-88A0-AA65EB28D355}" type="datetimeFigureOut">
              <a:rPr lang="en-US" smtClean="0"/>
              <a:t>4/3/15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98A97-3C6B-874F-B655-8840A7D3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98A97-3C6B-874F-B655-8840A7D340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98A97-3C6B-874F-B655-8840A7D340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Extreme</a:t>
            </a:r>
            <a:r>
              <a:rPr lang="en-US" baseline="0" dirty="0" smtClean="0"/>
              <a:t> environment: susceptible to sensor loss, we want to keep as much data as possible</a:t>
            </a:r>
          </a:p>
          <a:p>
            <a:r>
              <a:rPr lang="en-US" baseline="0" dirty="0" smtClean="0"/>
              <a:t>Describe the environment</a:t>
            </a:r>
          </a:p>
          <a:p>
            <a:r>
              <a:rPr lang="en-US" baseline="0" dirty="0" smtClean="0"/>
              <a:t>Describe process of using an ROV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98A97-3C6B-874F-B655-8840A7D340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6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98A97-3C6B-874F-B655-8840A7D340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on board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98A97-3C6B-874F-B655-8840A7D340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09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on board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98A97-3C6B-874F-B655-8840A7D340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0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10940" y="1523999"/>
            <a:ext cx="8233432" cy="172486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Mesh Ad-Hoc Networking Algorithms for Underwater Optical Sensors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991" y="5211934"/>
            <a:ext cx="1233009" cy="164606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322921" y="5816491"/>
            <a:ext cx="6498159" cy="91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Arizona Space Grant Symposium</a:t>
            </a:r>
          </a:p>
          <a:p>
            <a:r>
              <a:rPr lang="en-US" dirty="0" smtClean="0"/>
              <a:t>April 18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322921" y="3256697"/>
            <a:ext cx="6498159" cy="91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Peter Tueller</a:t>
            </a:r>
          </a:p>
          <a:p>
            <a:r>
              <a:rPr lang="en-US" dirty="0" smtClean="0"/>
              <a:t>Mentor: Dr. Cody </a:t>
            </a:r>
            <a:r>
              <a:rPr lang="en-US" dirty="0" err="1" smtClean="0"/>
              <a:t>Youngbull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8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Sensing in an aquatic environment</a:t>
            </a:r>
          </a:p>
          <a:p>
            <a:r>
              <a:rPr lang="en-US" dirty="0" smtClean="0"/>
              <a:t>Collecting data in a coherent manner from remote locations</a:t>
            </a:r>
          </a:p>
          <a:p>
            <a:r>
              <a:rPr lang="en-US" dirty="0" smtClean="0"/>
              <a:t>Optical transfer of data and associated costs</a:t>
            </a:r>
          </a:p>
          <a:p>
            <a:r>
              <a:rPr lang="en-US" dirty="0" smtClean="0"/>
              <a:t>Significant work needed for full-scale development and realization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991" y="5211934"/>
            <a:ext cx="1233009" cy="16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6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Underwater Wireless Sensor Networks (WSN’s) exist in an extreme environment and gather valuable information</a:t>
            </a:r>
          </a:p>
          <a:p>
            <a:r>
              <a:rPr lang="en-US" dirty="0" smtClean="0"/>
              <a:t>Costs of sending an underwater remotely operated vehicle (ROV) to retrieve the sensors are high</a:t>
            </a:r>
          </a:p>
          <a:p>
            <a:r>
              <a:rPr lang="en-US" dirty="0" smtClean="0"/>
              <a:t>Wireless data transfer can be unreliable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991" y="5211934"/>
            <a:ext cx="1233009" cy="16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09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a robust communication system between multiple WSN nodes</a:t>
            </a:r>
          </a:p>
          <a:p>
            <a:r>
              <a:rPr lang="en-US" dirty="0" smtClean="0"/>
              <a:t>Share sensor data among nodes</a:t>
            </a:r>
          </a:p>
          <a:p>
            <a:r>
              <a:rPr lang="en-US" dirty="0" smtClean="0"/>
              <a:t>Adapt to a shifting environment and loss/introduction of nodes</a:t>
            </a:r>
          </a:p>
          <a:p>
            <a:r>
              <a:rPr lang="en-US" dirty="0" smtClean="0"/>
              <a:t>Establish data transfer between two specific nodes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991" y="5211934"/>
            <a:ext cx="1233009" cy="16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9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FPGA/microcontroller-based embedded system</a:t>
            </a:r>
          </a:p>
          <a:p>
            <a:r>
              <a:rPr lang="en-US" dirty="0" smtClean="0"/>
              <a:t>In-air and underwater validation of communication</a:t>
            </a:r>
          </a:p>
          <a:p>
            <a:r>
              <a:rPr lang="en-US" dirty="0" smtClean="0"/>
              <a:t>Simulation of Time Division Multiple Access (TDMA) using Network Simulator 3 (ns3)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991" y="5211934"/>
            <a:ext cx="1233009" cy="1646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93" y="3905996"/>
            <a:ext cx="3917814" cy="261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6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Successful data transfer from one node to another</a:t>
            </a:r>
          </a:p>
          <a:p>
            <a:pPr lvl="1"/>
            <a:r>
              <a:rPr lang="en-US" dirty="0" smtClean="0"/>
              <a:t>Arbitrary amount of data</a:t>
            </a:r>
          </a:p>
          <a:p>
            <a:r>
              <a:rPr lang="en-US" dirty="0"/>
              <a:t>In-situ statistical analysis of environmental channel noise and determining optimal receiver parameters</a:t>
            </a:r>
          </a:p>
          <a:p>
            <a:r>
              <a:rPr lang="en-US" dirty="0" smtClean="0"/>
              <a:t>TDMA simulations were largely unused as the theoretical model has already been validated and the timing specifics of the embedded system have only recently been quantified</a:t>
            </a:r>
          </a:p>
          <a:p>
            <a:r>
              <a:rPr lang="en-US" dirty="0" smtClean="0"/>
              <a:t>Simple ACK-NACK scheme for ensuring data validity and delivery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991" y="5211934"/>
            <a:ext cx="1233009" cy="16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12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Validated optical communication in a variety of environments with ACK-NACK and addressing</a:t>
            </a:r>
          </a:p>
          <a:p>
            <a:pPr lvl="1"/>
            <a:r>
              <a:rPr lang="en-US" dirty="0" smtClean="0"/>
              <a:t>Arbitrary type of sensor</a:t>
            </a:r>
          </a:p>
          <a:p>
            <a:pPr lvl="1"/>
            <a:r>
              <a:rPr lang="en-US" dirty="0" smtClean="0"/>
              <a:t>Arbitrary number of nodes</a:t>
            </a:r>
          </a:p>
          <a:p>
            <a:pPr lvl="1"/>
            <a:r>
              <a:rPr lang="en-US" dirty="0" smtClean="0"/>
              <a:t>Arbitrary number of connections</a:t>
            </a:r>
          </a:p>
          <a:p>
            <a:pPr lvl="1"/>
            <a:r>
              <a:rPr lang="en-US" dirty="0" smtClean="0"/>
              <a:t>Adapt to shifting environment</a:t>
            </a:r>
          </a:p>
          <a:p>
            <a:r>
              <a:rPr lang="en-US" dirty="0" smtClean="0"/>
              <a:t>A protocol exists that can be adaptable and ad-hoc</a:t>
            </a:r>
          </a:p>
          <a:p>
            <a:pPr lvl="1"/>
            <a:r>
              <a:rPr lang="en-US" dirty="0" smtClean="0"/>
              <a:t>The baseline levels have already been implemented and validated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991" y="5211934"/>
            <a:ext cx="1233009" cy="16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33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Long-term multi-dimensional sensor maps of extreme environments</a:t>
            </a:r>
          </a:p>
          <a:p>
            <a:r>
              <a:rPr lang="en-US" dirty="0" smtClean="0"/>
              <a:t>Easier access to data collected underwater</a:t>
            </a:r>
          </a:p>
          <a:p>
            <a:r>
              <a:rPr lang="en-US" dirty="0" smtClean="0"/>
              <a:t>Opens up the ocean to additional innovation and exploration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991" y="5211934"/>
            <a:ext cx="1233009" cy="1646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546" y="3929806"/>
            <a:ext cx="4822908" cy="29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5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209868"/>
            <a:ext cx="8042276" cy="1336956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991" y="5211934"/>
            <a:ext cx="1233009" cy="16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51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310</TotalTime>
  <Words>347</Words>
  <Application>Microsoft Macintosh PowerPoint</Application>
  <PresentationFormat>On-screen Show (4:3)</PresentationFormat>
  <Paragraphs>53</Paragraphs>
  <Slides>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Breeze</vt:lpstr>
      <vt:lpstr>PowerPoint Presentation</vt:lpstr>
      <vt:lpstr>Overview</vt:lpstr>
      <vt:lpstr>Problem</vt:lpstr>
      <vt:lpstr>Objectives</vt:lpstr>
      <vt:lpstr>Methods</vt:lpstr>
      <vt:lpstr>Results</vt:lpstr>
      <vt:lpstr>Interpretation</vt:lpstr>
      <vt:lpstr>Closing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Mesh Ad-Hoc Networking Algorithms for Underwater Optical Sensors</dc:title>
  <dc:creator>Peter Tueller</dc:creator>
  <cp:lastModifiedBy>Peter Tueller</cp:lastModifiedBy>
  <cp:revision>34</cp:revision>
  <dcterms:created xsi:type="dcterms:W3CDTF">2015-04-03T18:25:40Z</dcterms:created>
  <dcterms:modified xsi:type="dcterms:W3CDTF">2015-04-03T23:36:07Z</dcterms:modified>
</cp:coreProperties>
</file>