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D9E30B-11D5-4001-8285-5E93744F2E07}" type="datetimeFigureOut">
              <a:rPr lang="en-US" smtClean="0"/>
              <a:t>03-Apr-15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637236-147F-44AF-8542-0B69F36314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1" algn="l" eaLnBrk="1" hangingPunct="1">
              <a:lnSpc>
                <a:spcPct val="80000"/>
              </a:lnSpc>
            </a:pPr>
            <a:r>
              <a:rPr lang="en-US" sz="3600" dirty="0" smtClean="0"/>
              <a:t>Analog Circuit and Layout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Ruiz</a:t>
            </a:r>
            <a:br>
              <a:rPr lang="en-US" dirty="0" smtClean="0"/>
            </a:br>
            <a:r>
              <a:rPr lang="en-US" dirty="0" smtClean="0"/>
              <a:t>Cody </a:t>
            </a:r>
            <a:r>
              <a:rPr lang="en-US" dirty="0" err="1" smtClean="0"/>
              <a:t>Youngbull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SESE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80772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0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Underwater Optical Communication System</a:t>
            </a:r>
          </a:p>
          <a:p>
            <a:r>
              <a:rPr lang="en-US" dirty="0" smtClean="0"/>
              <a:t>Receiver Circuit</a:t>
            </a:r>
          </a:p>
          <a:p>
            <a:r>
              <a:rPr lang="en-US" dirty="0" smtClean="0"/>
              <a:t>Printed Circuit Board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906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89613" cy="29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906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772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338287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599"/>
            <a:ext cx="3352800" cy="24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Design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906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421861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886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3352800"/>
            <a:ext cx="7498080" cy="6858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906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74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694</TotalTime>
  <Words>27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Analog Circuit and Layout Design</vt:lpstr>
      <vt:lpstr>Motivation</vt:lpstr>
      <vt:lpstr>Receiver Circuit</vt:lpstr>
      <vt:lpstr>Board Design and Tools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your name key acknowledgements (your mentor's name and affiliation and folks who worked with you directly),  the name/place of the symposium date </dc:title>
  <dc:creator>Max Ruiz</dc:creator>
  <cp:lastModifiedBy>Max Ruiz</cp:lastModifiedBy>
  <cp:revision>14</cp:revision>
  <dcterms:created xsi:type="dcterms:W3CDTF">2015-04-03T09:44:12Z</dcterms:created>
  <dcterms:modified xsi:type="dcterms:W3CDTF">2015-04-03T21:18:41Z</dcterms:modified>
</cp:coreProperties>
</file>