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9" r:id="rId4"/>
    <p:sldId id="257" r:id="rId5"/>
    <p:sldId id="260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9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2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22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524E-701C-48D2-8331-25C2BD468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58-A1E3-404C-ADAE-04D713306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77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524E-701C-48D2-8331-25C2BD468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58-A1E3-404C-ADAE-04D713306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43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524E-701C-48D2-8331-25C2BD468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58-A1E3-404C-ADAE-04D713306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8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524E-701C-48D2-8331-25C2BD468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58-A1E3-404C-ADAE-04D713306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66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524E-701C-48D2-8331-25C2BD468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58-A1E3-404C-ADAE-04D713306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18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524E-701C-48D2-8331-25C2BD468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58-A1E3-404C-ADAE-04D713306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52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524E-701C-48D2-8331-25C2BD468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58-A1E3-404C-ADAE-04D713306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84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524E-701C-48D2-8331-25C2BD468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58-A1E3-404C-ADAE-04D713306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4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00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524E-701C-48D2-8331-25C2BD468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58-A1E3-404C-ADAE-04D713306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08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524E-701C-48D2-8331-25C2BD468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58-A1E3-404C-ADAE-04D713306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96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524E-701C-48D2-8331-25C2BD468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58-A1E3-404C-ADAE-04D713306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10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28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72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42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21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0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2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11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02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21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11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5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1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0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1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8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3435-7B76-4BE7-8817-7D5C7614C88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90AC-5F66-49CC-B25B-B0F2C2A2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8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93435-7B76-4BE7-8817-7D5C7614C88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90AC-5F66-49CC-B25B-B0F2C2A2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524E-701C-48D2-8331-25C2BD468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D4E58-A1E3-404C-ADAE-04D713306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0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93435-7B76-4BE7-8817-7D5C7614C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90AC-5F66-49CC-B25B-B0F2C2A2A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Feldspar Distribution in Dune Fields on Mars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371600"/>
          </a:xfrm>
          <a:solidFill>
            <a:schemeClr val="accent2">
              <a:lumMod val="40000"/>
              <a:lumOff val="60000"/>
              <a:alpha val="33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Heather Charles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Dr. Timothy N. Titus (Mentor)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5720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Northern Arizona University/USGS Astrogeology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1190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7000">
              <a:srgbClr val="000040"/>
            </a:gs>
            <a:gs pos="92000">
              <a:srgbClr val="400040"/>
            </a:gs>
            <a:gs pos="98000">
              <a:srgbClr val="8F0040"/>
            </a:gs>
            <a:gs pos="100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Any Questions?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43" y="1261760"/>
            <a:ext cx="6011114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2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80000">
              <a:srgbClr val="000040"/>
            </a:gs>
            <a:gs pos="89000">
              <a:srgbClr val="400040"/>
            </a:gs>
            <a:gs pos="100000">
              <a:srgbClr val="8F0040"/>
            </a:gs>
            <a:gs pos="100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Davinci</a:t>
            </a:r>
            <a:r>
              <a:rPr lang="en-US" b="1" dirty="0" smtClean="0">
                <a:solidFill>
                  <a:schemeClr val="bg1"/>
                </a:solidFill>
              </a:rPr>
              <a:t> Deconvolution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12" y="1219200"/>
            <a:ext cx="5382377" cy="1828800"/>
          </a:xfrm>
        </p:spPr>
      </p:pic>
      <p:sp>
        <p:nvSpPr>
          <p:cNvPr id="8" name="TextBox 7"/>
          <p:cNvSpPr txBox="1"/>
          <p:nvPr/>
        </p:nvSpPr>
        <p:spPr>
          <a:xfrm>
            <a:off x="1143001" y="3581400"/>
            <a:ext cx="6934200" cy="28194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Atmospheric correction file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Removed dust, aerosols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Ran data through twice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Spectral mineral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8 mineral groups, 44 endmembers</a:t>
            </a:r>
          </a:p>
        </p:txBody>
      </p:sp>
    </p:spTree>
    <p:extLst>
      <p:ext uri="{BB962C8B-B14F-4D97-AF65-F5344CB8AC3E}">
        <p14:creationId xmlns:p14="http://schemas.microsoft.com/office/powerpoint/2010/main" val="326723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80000">
              <a:srgbClr val="000040"/>
            </a:gs>
            <a:gs pos="89000">
              <a:srgbClr val="400040"/>
            </a:gs>
            <a:gs pos="100000">
              <a:srgbClr val="8F0040"/>
            </a:gs>
            <a:gs pos="100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THEMIS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2931"/>
            <a:ext cx="8229600" cy="4000500"/>
          </a:xfrm>
        </p:spPr>
      </p:pic>
    </p:spTree>
    <p:extLst>
      <p:ext uri="{BB962C8B-B14F-4D97-AF65-F5344CB8AC3E}">
        <p14:creationId xmlns:p14="http://schemas.microsoft.com/office/powerpoint/2010/main" val="4272840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80000">
              <a:srgbClr val="000040"/>
            </a:gs>
            <a:gs pos="89000">
              <a:srgbClr val="400040"/>
            </a:gs>
            <a:gs pos="100000">
              <a:srgbClr val="8F0040"/>
            </a:gs>
            <a:gs pos="100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CRISM - Olivine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2931"/>
            <a:ext cx="8229600" cy="4000500"/>
          </a:xfrm>
        </p:spPr>
      </p:pic>
    </p:spTree>
    <p:extLst>
      <p:ext uri="{BB962C8B-B14F-4D97-AF65-F5344CB8AC3E}">
        <p14:creationId xmlns:p14="http://schemas.microsoft.com/office/powerpoint/2010/main" val="323579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17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Why Study Dunes on Mars?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  <a:alpha val="17000"/>
            </a:schemeClr>
          </a:solidFill>
        </p:spPr>
        <p:txBody>
          <a:bodyPr/>
          <a:lstStyle/>
          <a:p>
            <a:r>
              <a:rPr lang="en-US" sz="4400" dirty="0" smtClean="0"/>
              <a:t>Aeolian environment</a:t>
            </a:r>
          </a:p>
          <a:p>
            <a:r>
              <a:rPr lang="en-US" sz="4400" dirty="0" smtClean="0"/>
              <a:t>Interface between atmosphere and surface</a:t>
            </a:r>
          </a:p>
          <a:p>
            <a:r>
              <a:rPr lang="en-US" sz="4400" dirty="0" smtClean="0"/>
              <a:t>Geological history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134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83000">
              <a:srgbClr val="000040"/>
            </a:gs>
            <a:gs pos="100000">
              <a:srgbClr val="400040"/>
            </a:gs>
            <a:gs pos="93000">
              <a:srgbClr val="8F0040"/>
            </a:gs>
            <a:gs pos="100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Identifying Minerals on Mars’ Surface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Emissivity: measure of infrared energy emitted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Different </a:t>
            </a:r>
            <a:r>
              <a:rPr lang="en-US" b="1" dirty="0" err="1" smtClean="0">
                <a:solidFill>
                  <a:schemeClr val="bg1"/>
                </a:solidFill>
              </a:rPr>
              <a:t>emissivities</a:t>
            </a:r>
            <a:r>
              <a:rPr lang="en-US" b="1" dirty="0" smtClean="0">
                <a:solidFill>
                  <a:schemeClr val="bg1"/>
                </a:solidFill>
              </a:rPr>
              <a:t> = different minerals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Mars Global Surveyor mission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0"/>
            <a:ext cx="4038600" cy="236219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19200"/>
            <a:ext cx="2258997" cy="24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4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83000">
              <a:srgbClr val="000040"/>
            </a:gs>
            <a:gs pos="100000">
              <a:srgbClr val="400040"/>
            </a:gs>
            <a:gs pos="93000">
              <a:srgbClr val="8F0040"/>
            </a:gs>
            <a:gs pos="100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685800"/>
            <a:ext cx="5237099" cy="51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53" y="457201"/>
            <a:ext cx="4453665" cy="2057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2518611"/>
            <a:ext cx="3767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Dune Field 2938-497: Identifying minerals present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Subject of previous study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86000" y="1517984"/>
            <a:ext cx="3729789" cy="16743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92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83000">
              <a:srgbClr val="000040"/>
            </a:gs>
            <a:gs pos="100000">
              <a:srgbClr val="400040"/>
            </a:gs>
            <a:gs pos="93000">
              <a:srgbClr val="8F0040"/>
            </a:gs>
            <a:gs pos="100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Hypothesis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39" y="1316936"/>
            <a:ext cx="2902323" cy="13407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558" y="2819400"/>
            <a:ext cx="9048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Feldspar is present in dune field 2938-497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 but is non-uniform.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787" y="4343400"/>
            <a:ext cx="83924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Previous study suggested feldspar either absent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or non-uniform.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2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83000">
              <a:srgbClr val="000040"/>
            </a:gs>
            <a:gs pos="100000">
              <a:srgbClr val="400040"/>
            </a:gs>
            <a:gs pos="93000">
              <a:srgbClr val="8F0040"/>
            </a:gs>
            <a:gs pos="100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Data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98" y="1371601"/>
            <a:ext cx="4882094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44780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JMARS – emissivity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Orbital tracks in dune field selected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Spectral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Davinci</a:t>
            </a:r>
            <a:r>
              <a:rPr lang="en-US" sz="2800" b="1" dirty="0" smtClean="0">
                <a:solidFill>
                  <a:schemeClr val="bg1"/>
                </a:solidFill>
              </a:rPr>
              <a:t> deconvolution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Mineral abundance percentages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99" y="3505200"/>
            <a:ext cx="488209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7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83000">
              <a:srgbClr val="000040"/>
            </a:gs>
            <a:gs pos="100000">
              <a:srgbClr val="400040"/>
            </a:gs>
            <a:gs pos="93000">
              <a:srgbClr val="8F0040"/>
            </a:gs>
            <a:gs pos="100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Analysis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62" y="1295400"/>
            <a:ext cx="6671476" cy="2519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6262" y="4114800"/>
            <a:ext cx="6671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Mineral abundance v. longitude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Trends from west to east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Compared trends from two analyses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3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83000">
              <a:srgbClr val="000040"/>
            </a:gs>
            <a:gs pos="100000">
              <a:srgbClr val="400040"/>
            </a:gs>
            <a:gs pos="93000">
              <a:srgbClr val="8F0040"/>
            </a:gs>
            <a:gs pos="100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Conclusions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97" y="1219200"/>
            <a:ext cx="3021806" cy="1731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4899" y="3352800"/>
            <a:ext cx="6454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Worse results without feldspar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Change in abundance across 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Feldspar present and non-uniform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4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7000">
              <a:srgbClr val="000040"/>
            </a:gs>
            <a:gs pos="92000">
              <a:srgbClr val="400040"/>
            </a:gs>
            <a:gs pos="98000">
              <a:srgbClr val="8F0040"/>
            </a:gs>
            <a:gs pos="100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Acknowledgements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1847" y="1582579"/>
            <a:ext cx="6500306" cy="206210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Dr. Tim Titus, mentor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Rose Hayward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Chris Edwards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NAU and the Space Grant Program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58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186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Office Theme</vt:lpstr>
      <vt:lpstr>1_Office Theme</vt:lpstr>
      <vt:lpstr>2_Office Theme</vt:lpstr>
      <vt:lpstr>Feldspar Distribution in Dune Fields on Mars </vt:lpstr>
      <vt:lpstr>Why Study Dunes on Mars?</vt:lpstr>
      <vt:lpstr>Identifying Minerals on Mars’ Surface</vt:lpstr>
      <vt:lpstr>PowerPoint Presentation</vt:lpstr>
      <vt:lpstr>Hypothesis</vt:lpstr>
      <vt:lpstr>Data</vt:lpstr>
      <vt:lpstr>Analysis</vt:lpstr>
      <vt:lpstr>Conclusions</vt:lpstr>
      <vt:lpstr>Acknowledgements</vt:lpstr>
      <vt:lpstr>Any Questions?</vt:lpstr>
      <vt:lpstr>Davinci Deconvolution</vt:lpstr>
      <vt:lpstr>THEMIS</vt:lpstr>
      <vt:lpstr>CRISM - Olivine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 Composition of Dunes on Mars</dc:title>
  <dc:creator>Steve</dc:creator>
  <cp:lastModifiedBy>Heather Rene Charles</cp:lastModifiedBy>
  <cp:revision>20</cp:revision>
  <dcterms:created xsi:type="dcterms:W3CDTF">2015-03-03T20:34:18Z</dcterms:created>
  <dcterms:modified xsi:type="dcterms:W3CDTF">2015-03-25T23:45:25Z</dcterms:modified>
</cp:coreProperties>
</file>