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9023-7C8C-484B-9566-AAA3E89EE49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89D2-760E-4F88-90BC-06A359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70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9023-7C8C-484B-9566-AAA3E89EE49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89D2-760E-4F88-90BC-06A3594753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467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9023-7C8C-484B-9566-AAA3E89EE49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89D2-760E-4F88-90BC-06A3594753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481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9023-7C8C-484B-9566-AAA3E89EE49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89D2-760E-4F88-90BC-06A3594753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79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9023-7C8C-484B-9566-AAA3E89EE49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89D2-760E-4F88-90BC-06A3594753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78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9023-7C8C-484B-9566-AAA3E89EE49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89D2-760E-4F88-90BC-06A3594753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238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9023-7C8C-484B-9566-AAA3E89EE49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89D2-760E-4F88-90BC-06A3594753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11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9023-7C8C-484B-9566-AAA3E89EE49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89D2-760E-4F88-90BC-06A3594753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796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9023-7C8C-484B-9566-AAA3E89EE49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89D2-760E-4F88-90BC-06A3594753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232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9023-7C8C-484B-9566-AAA3E89EE49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89D2-760E-4F88-90BC-06A359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9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9023-7C8C-484B-9566-AAA3E89EE49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89D2-760E-4F88-90BC-06A359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7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63F9023-7C8C-484B-9566-AAA3E89EE491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574B89D2-760E-4F88-90BC-06A359475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6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640" y="-1"/>
            <a:ext cx="5916724" cy="43530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Tiger Stripes Heat Transfers on Enceladus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640" y="4353058"/>
            <a:ext cx="5916724" cy="80394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Daniel Raggio, Oleg Abramov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esa.int/var/esa/storage/images/esa_multimedia/images/2007/03/enceladus_craters_and_complex_fractured_terrains/9881735-3-eng-GB/Enceladus_craters_and_complex_fractured_terra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64" y="10956"/>
            <a:ext cx="5811636" cy="684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0260"/>
            <a:ext cx="1218739" cy="1627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76" y="5167961"/>
            <a:ext cx="2077088" cy="1679083"/>
          </a:xfrm>
          <a:prstGeom prst="rect">
            <a:avLst/>
          </a:prstGeom>
        </p:spPr>
      </p:pic>
      <p:pic>
        <p:nvPicPr>
          <p:cNvPr id="7" name="Picture 12" descr="http://msb.unm.edu/divisions/mammals/_img/logo-us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39" y="5421715"/>
            <a:ext cx="3084537" cy="14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39" y="1"/>
            <a:ext cx="6104586" cy="126213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Introduction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1262130"/>
            <a:ext cx="6104585" cy="559587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Tiger Stripes discovered by Cassini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Observed since 2005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Geologically active and young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Thermal Emissions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Possible theories on thermal activity.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Tidal heating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Activity with liquid H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Vapor Plumes</a:t>
            </a:r>
          </a:p>
        </p:txBody>
      </p:sp>
      <p:pic>
        <p:nvPicPr>
          <p:cNvPr id="1026" name="Picture 2" descr="Close-up view of Encele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25" y="-1"/>
            <a:ext cx="5623775" cy="562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8224" y="5654149"/>
            <a:ext cx="562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Image Credit: NASA/JPL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868992" y="2987899"/>
            <a:ext cx="206062" cy="17257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9105365" y="1949001"/>
            <a:ext cx="206062" cy="17257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0135676" y="1262130"/>
            <a:ext cx="206062" cy="17257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761408" y="3850783"/>
            <a:ext cx="1313646" cy="9101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1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2" y="7147"/>
            <a:ext cx="10058400" cy="99153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Introduction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2" y="998683"/>
            <a:ext cx="7150186" cy="58593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Specific observations from CIRS and ISS of the </a:t>
            </a:r>
            <a:r>
              <a:rPr lang="en-US" sz="2800" dirty="0" smtClean="0">
                <a:solidFill>
                  <a:schemeClr val="tx2"/>
                </a:solidFill>
              </a:rPr>
              <a:t>Tiger</a:t>
            </a:r>
            <a:r>
              <a:rPr lang="en-US" sz="2800" dirty="0" smtClean="0"/>
              <a:t> Stripes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Modeling temperature transfers from the fractures over a surface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Determining the ideal temperature of tiger stripes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Using spacecraft geometry for modeling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Consider the topography of Enceladus into models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Currently models over a flat surface.</a:t>
            </a:r>
          </a:p>
        </p:txBody>
      </p:sp>
      <p:pic>
        <p:nvPicPr>
          <p:cNvPr id="2050" name="Picture 2" descr="http://saturn.jpl.nasa.gov/images/PIA13620_620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4591050" cy="51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0949" y="5151549"/>
            <a:ext cx="44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Image Credit: NASA/JPL/SWRI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46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3" y="0"/>
            <a:ext cx="9692640" cy="86288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Data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4" y="862885"/>
            <a:ext cx="4984124" cy="59951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Consists of HEATING 7.3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Flat models, Digital Elevation Models (DEMs)</a:t>
            </a:r>
          </a:p>
          <a:p>
            <a:r>
              <a:rPr lang="en-US" sz="2800" dirty="0" smtClean="0"/>
              <a:t>Modeled temperature and amount of regions</a:t>
            </a:r>
          </a:p>
          <a:p>
            <a:pPr lvl="1"/>
            <a:r>
              <a:rPr lang="en-US" sz="2400" dirty="0" smtClean="0"/>
              <a:t>Slight variation in temperature over distance</a:t>
            </a:r>
          </a:p>
          <a:p>
            <a:r>
              <a:rPr lang="en-US" sz="2600" dirty="0" smtClean="0"/>
              <a:t>CIRS observations from PDS</a:t>
            </a:r>
          </a:p>
          <a:p>
            <a:pPr lvl="1"/>
            <a:r>
              <a:rPr lang="en-US" sz="2400" dirty="0" smtClean="0"/>
              <a:t>Allowed for spacecraft geometry to be determined</a:t>
            </a:r>
          </a:p>
          <a:p>
            <a:pPr lvl="1"/>
            <a:r>
              <a:rPr lang="en-US" sz="2400" dirty="0" smtClean="0"/>
              <a:t>CIRS footprint ~10 km (6.2 miles) for best results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065" y="0"/>
            <a:ext cx="6988935" cy="2352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667000"/>
            <a:ext cx="685800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12480" y="2148840"/>
            <a:ext cx="932688" cy="203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8291" y="431442"/>
            <a:ext cx="206063" cy="1159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90104" y="214884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Distance (km)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rot="10800000">
            <a:off x="5083051" y="99152"/>
            <a:ext cx="400110" cy="179574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400" dirty="0" smtClean="0"/>
              <a:t>Distance (km)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6650" y="0"/>
            <a:ext cx="89535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97" y="775272"/>
            <a:ext cx="10876725" cy="2773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73" y="3661582"/>
            <a:ext cx="10816749" cy="2346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81" y="0"/>
            <a:ext cx="3194219" cy="775272"/>
          </a:xfrm>
        </p:spPr>
        <p:txBody>
          <a:bodyPr>
            <a:noAutofit/>
          </a:bodyPr>
          <a:lstStyle/>
          <a:p>
            <a:r>
              <a:rPr lang="en-US" sz="5400" dirty="0" smtClean="0"/>
              <a:t>Analysis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5692463" y="5812019"/>
            <a:ext cx="1491928" cy="205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-77531" y="4665563"/>
            <a:ext cx="1468192" cy="193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47641" y="3345220"/>
            <a:ext cx="2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(km)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0800000">
            <a:off x="1926484" y="1139365"/>
            <a:ext cx="461665" cy="164385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/>
              <a:t>Distance (km)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8366" y="5751164"/>
            <a:ext cx="258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(km)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34188" y="4577488"/>
            <a:ext cx="179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(km)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5588" y="6299899"/>
            <a:ext cx="541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sectional heating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81" y="0"/>
            <a:ext cx="3194219" cy="775272"/>
          </a:xfrm>
        </p:spPr>
        <p:txBody>
          <a:bodyPr>
            <a:noAutofit/>
          </a:bodyPr>
          <a:lstStyle/>
          <a:p>
            <a:r>
              <a:rPr lang="en-US" sz="5400" dirty="0" smtClean="0"/>
              <a:t>Analysis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5692463" y="5812019"/>
            <a:ext cx="1491928" cy="205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-77531" y="4665563"/>
            <a:ext cx="1468192" cy="193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661"/>
            <a:ext cx="5936164" cy="508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64" y="1907374"/>
            <a:ext cx="6255836" cy="495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9973" y="6253169"/>
            <a:ext cx="576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Heating models with spacecraft geometry added.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61" y="0"/>
            <a:ext cx="8680618" cy="94434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Conclusion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61" y="944346"/>
            <a:ext cx="5027929" cy="59136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Future models will include spacecraft geometry</a:t>
            </a:r>
          </a:p>
          <a:p>
            <a:r>
              <a:rPr lang="en-US" sz="2800" dirty="0" smtClean="0"/>
              <a:t>Modeling with average topographic profile of fractures continuing</a:t>
            </a:r>
          </a:p>
          <a:p>
            <a:pPr lvl="1"/>
            <a:r>
              <a:rPr lang="en-US" sz="2800" dirty="0" smtClean="0"/>
              <a:t>3D Modeling to consider spacecraft geometry as well</a:t>
            </a:r>
          </a:p>
          <a:p>
            <a:r>
              <a:rPr lang="en-US" sz="2800" dirty="0" smtClean="0"/>
              <a:t>Consider sublimation of water ice from the surface into heating models in the future.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91" y="0"/>
            <a:ext cx="668780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32" y="0"/>
            <a:ext cx="9692640" cy="139712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Acknowledgements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232" y="1397124"/>
            <a:ext cx="10644114" cy="41279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Arizona Space Grant Consortium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NAU and NAU NASA Space Grant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USGS and NASA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Dr. John Spencer, Southwest Research Institute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Dr. Paul Schenk, Lunar and Planetary Institute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Kathleen </a:t>
            </a:r>
            <a:r>
              <a:rPr lang="en-US" sz="2400" dirty="0" err="1" smtClean="0"/>
              <a:t>Stigmon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Dr. Oleg Abramov – Mentor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60" y="5167961"/>
            <a:ext cx="1265384" cy="1690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72" y="5178917"/>
            <a:ext cx="2077088" cy="1679083"/>
          </a:xfrm>
          <a:prstGeom prst="rect">
            <a:avLst/>
          </a:prstGeom>
        </p:spPr>
      </p:pic>
      <p:pic>
        <p:nvPicPr>
          <p:cNvPr id="3084" name="Picture 12" descr="http://msb.unm.edu/divisions/mammals/_img/logo-us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85" y="5514081"/>
            <a:ext cx="2908358" cy="13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7432</TotalTime>
  <Words>259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Schoolbook</vt:lpstr>
      <vt:lpstr>Wingdings 2</vt:lpstr>
      <vt:lpstr>View</vt:lpstr>
      <vt:lpstr>Modeling Tiger Stripes Heat Transfers on Enceladus</vt:lpstr>
      <vt:lpstr>Introduction</vt:lpstr>
      <vt:lpstr>Introduction</vt:lpstr>
      <vt:lpstr>Data</vt:lpstr>
      <vt:lpstr>Analysis</vt:lpstr>
      <vt:lpstr>Analysis</vt:lpstr>
      <vt:lpstr>Conclusion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Raggio</dc:creator>
  <cp:lastModifiedBy>Daniel Anthony Raggio</cp:lastModifiedBy>
  <cp:revision>49</cp:revision>
  <dcterms:created xsi:type="dcterms:W3CDTF">2015-02-11T20:44:11Z</dcterms:created>
  <dcterms:modified xsi:type="dcterms:W3CDTF">2015-04-01T21:02:14Z</dcterms:modified>
</cp:coreProperties>
</file>