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67" r:id="rId3"/>
    <p:sldId id="268" r:id="rId4"/>
    <p:sldId id="257" r:id="rId5"/>
    <p:sldId id="269" r:id="rId6"/>
    <p:sldId id="270" r:id="rId7"/>
    <p:sldId id="273" r:id="rId8"/>
    <p:sldId id="271" r:id="rId9"/>
    <p:sldId id="274" r:id="rId10"/>
    <p:sldId id="272" r:id="rId11"/>
    <p:sldId id="275" r:id="rId12"/>
    <p:sldId id="276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20" autoAdjust="0"/>
    <p:restoredTop sz="96057" autoAdjust="0"/>
  </p:normalViewPr>
  <p:slideViewPr>
    <p:cSldViewPr>
      <p:cViewPr>
        <p:scale>
          <a:sx n="70" d="100"/>
          <a:sy n="70" d="100"/>
        </p:scale>
        <p:origin x="-127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2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0BBFA7-B7A4-457D-910E-0ABA8F5E8316}" type="datetimeFigureOut">
              <a:rPr lang="en-US" smtClean="0"/>
              <a:pPr/>
              <a:t>4/7/2015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1E940-A968-4C8A-BBD9-01F94921BB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92293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Make note that </a:t>
            </a:r>
            <a:r>
              <a:rPr lang="en-US" dirty="0" err="1" smtClean="0"/>
              <a:t>maskelynite</a:t>
            </a:r>
            <a:r>
              <a:rPr lang="en-US" baseline="0" dirty="0" smtClean="0"/>
              <a:t> that was transformed from plagioclase during metamorphism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1E940-A968-4C8A-BBD9-01F94921BB24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Introduce what we are observing</a:t>
            </a:r>
            <a:r>
              <a:rPr lang="en-US" baseline="0" dirty="0" smtClean="0"/>
              <a:t> in polarized light and what we observe in reflected light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1E940-A968-4C8A-BBD9-01F94921BB24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Introduce what we observe</a:t>
            </a:r>
            <a:r>
              <a:rPr lang="en-US" baseline="0" dirty="0" smtClean="0"/>
              <a:t> SEM images, what we see, what this could mean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1E940-A968-4C8A-BBD9-01F94921BB24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Notice size variation</a:t>
            </a:r>
            <a:r>
              <a:rPr lang="en-US" baseline="0" dirty="0" smtClean="0"/>
              <a:t> of </a:t>
            </a:r>
            <a:r>
              <a:rPr lang="en-US" baseline="0" dirty="0" err="1" smtClean="0"/>
              <a:t>chromite</a:t>
            </a:r>
            <a:r>
              <a:rPr lang="en-US" baseline="0" dirty="0" smtClean="0"/>
              <a:t> is common in many samples. Also note that there are many areas of plagioclase without </a:t>
            </a:r>
            <a:r>
              <a:rPr lang="en-US" baseline="0" dirty="0" err="1" smtClean="0"/>
              <a:t>chromite</a:t>
            </a:r>
            <a:r>
              <a:rPr lang="en-US" baseline="0" dirty="0" smtClean="0"/>
              <a:t> in the same area where there is abundant amounts of disseminated </a:t>
            </a:r>
            <a:r>
              <a:rPr lang="en-US" baseline="0" dirty="0" err="1" smtClean="0"/>
              <a:t>chromite</a:t>
            </a:r>
            <a:r>
              <a:rPr lang="en-US" baseline="0" dirty="0" smtClean="0"/>
              <a:t> in plagioclase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1E940-A968-4C8A-BBD9-01F94921BB24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Notice the</a:t>
            </a:r>
            <a:r>
              <a:rPr lang="en-US" baseline="0" dirty="0" smtClean="0"/>
              <a:t> plagioclase-</a:t>
            </a:r>
            <a:r>
              <a:rPr lang="en-US" baseline="0" dirty="0" err="1" smtClean="0"/>
              <a:t>chromite</a:t>
            </a:r>
            <a:r>
              <a:rPr lang="en-US" baseline="0" dirty="0" smtClean="0"/>
              <a:t> is not randomly disseminated. It has clean well defined boundaries between </a:t>
            </a:r>
            <a:r>
              <a:rPr lang="en-US" baseline="0" dirty="0" err="1" smtClean="0"/>
              <a:t>plag-chromite</a:t>
            </a:r>
            <a:r>
              <a:rPr lang="en-US" baseline="0" dirty="0" smtClean="0"/>
              <a:t> assemblage and plagioclase without </a:t>
            </a:r>
            <a:r>
              <a:rPr lang="en-US" baseline="0" dirty="0" err="1" smtClean="0"/>
              <a:t>chromite</a:t>
            </a:r>
            <a:r>
              <a:rPr lang="en-US" baseline="0" dirty="0" smtClean="0"/>
              <a:t>. Also not the orientation of the </a:t>
            </a:r>
            <a:r>
              <a:rPr lang="en-US" baseline="0" dirty="0" err="1" smtClean="0"/>
              <a:t>chromite</a:t>
            </a:r>
            <a:r>
              <a:rPr lang="en-US" baseline="0" dirty="0" smtClean="0"/>
              <a:t> and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1E940-A968-4C8A-BBD9-01F94921BB24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Notice clear</a:t>
            </a:r>
            <a:r>
              <a:rPr lang="en-US" baseline="0" dirty="0" smtClean="0"/>
              <a:t> boundaries between plagioclase with disseminated </a:t>
            </a:r>
            <a:r>
              <a:rPr lang="en-US" baseline="0" dirty="0" err="1" smtClean="0"/>
              <a:t>chromite</a:t>
            </a:r>
            <a:r>
              <a:rPr lang="en-US" baseline="0" dirty="0" smtClean="0"/>
              <a:t> and plagioclase without </a:t>
            </a:r>
            <a:r>
              <a:rPr lang="en-US" baseline="0" dirty="0" err="1" smtClean="0"/>
              <a:t>chromite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1E940-A968-4C8A-BBD9-01F94921BB24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1E940-A968-4C8A-BBD9-01F94921BB24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73783-FE7F-4496-8FE6-8C1306286807}" type="datetimeFigureOut">
              <a:rPr lang="en-US" smtClean="0"/>
              <a:pPr/>
              <a:t>4/7/2015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28A13-3C1D-4991-8719-BC10881AC8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73783-FE7F-4496-8FE6-8C1306286807}" type="datetimeFigureOut">
              <a:rPr lang="en-US" smtClean="0"/>
              <a:pPr/>
              <a:t>4/7/2015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28A13-3C1D-4991-8719-BC10881AC8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73783-FE7F-4496-8FE6-8C1306286807}" type="datetimeFigureOut">
              <a:rPr lang="en-US" smtClean="0"/>
              <a:pPr/>
              <a:t>4/7/2015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28A13-3C1D-4991-8719-BC10881AC8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73783-FE7F-4496-8FE6-8C1306286807}" type="datetimeFigureOut">
              <a:rPr lang="en-US" smtClean="0"/>
              <a:pPr/>
              <a:t>4/7/2015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28A13-3C1D-4991-8719-BC10881AC8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73783-FE7F-4496-8FE6-8C1306286807}" type="datetimeFigureOut">
              <a:rPr lang="en-US" smtClean="0"/>
              <a:pPr/>
              <a:t>4/7/2015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28A13-3C1D-4991-8719-BC10881AC8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73783-FE7F-4496-8FE6-8C1306286807}" type="datetimeFigureOut">
              <a:rPr lang="en-US" smtClean="0"/>
              <a:pPr/>
              <a:t>4/7/2015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28A13-3C1D-4991-8719-BC10881AC8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73783-FE7F-4496-8FE6-8C1306286807}" type="datetimeFigureOut">
              <a:rPr lang="en-US" smtClean="0"/>
              <a:pPr/>
              <a:t>4/7/2015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28A13-3C1D-4991-8719-BC10881AC8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73783-FE7F-4496-8FE6-8C1306286807}" type="datetimeFigureOut">
              <a:rPr lang="en-US" smtClean="0"/>
              <a:pPr/>
              <a:t>4/7/2015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28A13-3C1D-4991-8719-BC10881AC8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73783-FE7F-4496-8FE6-8C1306286807}" type="datetimeFigureOut">
              <a:rPr lang="en-US" smtClean="0"/>
              <a:pPr/>
              <a:t>4/7/2015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28A13-3C1D-4991-8719-BC10881AC8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73783-FE7F-4496-8FE6-8C1306286807}" type="datetimeFigureOut">
              <a:rPr lang="en-US" smtClean="0"/>
              <a:pPr/>
              <a:t>4/7/2015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28A13-3C1D-4991-8719-BC10881AC8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9B273783-FE7F-4496-8FE6-8C1306286807}" type="datetimeFigureOut">
              <a:rPr lang="en-US" smtClean="0"/>
              <a:pPr/>
              <a:t>4/7/2015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9C828A13-3C1D-4991-8719-BC10881AC8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9B273783-FE7F-4496-8FE6-8C1306286807}" type="datetimeFigureOut">
              <a:rPr lang="en-US" smtClean="0"/>
              <a:pPr/>
              <a:t>4/7/2015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9C828A13-3C1D-4991-8719-BC10881AC81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ipe/>
  </p:transition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PB2131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7620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0" y="5181600"/>
            <a:ext cx="8305800" cy="1508105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ACFER 040 </a:t>
            </a:r>
            <a:r>
              <a:rPr lang="en-US" sz="3600" b="1" u="sng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Maskelynite</a:t>
            </a:r>
            <a:r>
              <a:rPr lang="en-US" sz="3600" b="1" u="sng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With Disseminated </a:t>
            </a:r>
            <a:r>
              <a:rPr lang="en-US" sz="3600" b="1" u="sng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Chromite</a:t>
            </a:r>
            <a:r>
              <a:rPr lang="en-US" sz="3600" b="1" u="sng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000" b="1" u="sng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B. Walker, </a:t>
            </a:r>
            <a:r>
              <a:rPr lang="en-US" sz="2000" b="1" u="sng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J.Hu</a:t>
            </a:r>
            <a:r>
              <a:rPr lang="en-US" sz="2000" b="1" u="sng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, T.G. Sharp</a:t>
            </a:r>
            <a:endParaRPr lang="en-US" sz="2000" b="1" u="sng" dirty="0">
              <a:solidFill>
                <a:schemeClr val="accent3">
                  <a:lumMod val="20000"/>
                  <a:lumOff val="8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Composition Average (At%)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ACFER 040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62200"/>
            <a:ext cx="8458200" cy="4267200"/>
          </a:xfrm>
        </p:spPr>
        <p:txBody>
          <a:bodyPr>
            <a:normAutofit/>
          </a:bodyPr>
          <a:lstStyle/>
          <a:p>
            <a:pPr algn="ctr">
              <a:buFont typeface="Wingdings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Isolated Plagioclase</a:t>
            </a:r>
          </a:p>
          <a:p>
            <a:pPr algn="ctr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Isolated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Chromite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§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§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§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§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Chromite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disseminated in Plagioclase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NWA 757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quarter" idx="4"/>
          </p:nvPr>
        </p:nvGraphicFramePr>
        <p:xfrm>
          <a:off x="609600" y="2895600"/>
          <a:ext cx="3733799" cy="639946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669287"/>
                <a:gridCol w="669287"/>
                <a:gridCol w="669287"/>
                <a:gridCol w="669287"/>
                <a:gridCol w="494787"/>
                <a:gridCol w="561864"/>
              </a:tblGrid>
              <a:tr h="35953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Na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Al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Si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Ca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500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54.91</a:t>
                      </a:r>
                      <a:endParaRPr lang="en-US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6.67</a:t>
                      </a:r>
                      <a:endParaRPr lang="en-US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9.82</a:t>
                      </a:r>
                      <a:endParaRPr lang="en-US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27.21</a:t>
                      </a:r>
                      <a:endParaRPr lang="en-US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0.64</a:t>
                      </a:r>
                      <a:endParaRPr lang="en-US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0.75</a:t>
                      </a:r>
                      <a:endParaRPr lang="en-US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609600" y="4038600"/>
          <a:ext cx="3810000" cy="74168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762000"/>
                <a:gridCol w="762000"/>
                <a:gridCol w="762000"/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Mg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Al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Cr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Fe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55.58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3.41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4.25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21.03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12.46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4876800" y="4114800"/>
          <a:ext cx="3810000" cy="6705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762000"/>
                <a:gridCol w="762000"/>
                <a:gridCol w="762000"/>
                <a:gridCol w="762000"/>
                <a:gridCol w="762000"/>
              </a:tblGrid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Mg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Al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Cr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Fe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56.02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1.6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4.395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20.99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12.82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Content Placeholder 6"/>
          <p:cNvGraphicFramePr>
            <a:graphicFrameLocks/>
          </p:cNvGraphicFramePr>
          <p:nvPr/>
        </p:nvGraphicFramePr>
        <p:xfrm>
          <a:off x="4876801" y="2895601"/>
          <a:ext cx="3809999" cy="615696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682946"/>
                <a:gridCol w="682946"/>
                <a:gridCol w="682946"/>
                <a:gridCol w="682946"/>
                <a:gridCol w="504884"/>
                <a:gridCol w="573331"/>
              </a:tblGrid>
              <a:tr h="28101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Na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Al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Si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Ca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5238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56.82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6.49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9.53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26.02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0.51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0.81</a:t>
                      </a:r>
                      <a:endParaRPr lang="en-US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609600" y="5562600"/>
          <a:ext cx="3810000" cy="74168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762000"/>
                <a:gridCol w="762000"/>
                <a:gridCol w="762000"/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Mg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Al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Cr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Fe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55.64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2.42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4.09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22.28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12.75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4953000" y="5562600"/>
          <a:ext cx="3810000" cy="74168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762000"/>
                <a:gridCol w="762000"/>
                <a:gridCol w="762000"/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Mg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Al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Cr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Fe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59.03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1.41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4.56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18.75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11.69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Discussion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abundance of the plagioclase-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chromite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assemblage is dependant on the abundance of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chromite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in the meteorite prior to the configuration of the assemblage.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Defined boundaries between pure plagioclase and plagioclase with disseminated chromite suggest preexisting variations in chromite content. 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Euhedral to subhedral chromite crystals are commonly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equant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and elongate suggesting crystallization in a melt or re-crystallization.</a:t>
            </a:r>
          </a:p>
          <a:p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Conclusion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5791200" cy="508280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Did these features form during shock or in pre-shock thermal metamorphism?</a:t>
            </a:r>
          </a:p>
          <a:p>
            <a:pPr lvl="1">
              <a:buClr>
                <a:schemeClr val="accent1"/>
              </a:buClr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If formed during pre-shock metamorphism, why didn’t the crystals coarsen by Ostwald ripening?</a:t>
            </a:r>
          </a:p>
          <a:p>
            <a:pPr lvl="1">
              <a:buClr>
                <a:schemeClr val="accent1"/>
              </a:buClr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These assemblage is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not commonly reported in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un-shocked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meteorites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1">
              <a:buClr>
                <a:schemeClr val="accent1"/>
              </a:buClr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haracterize chromite-plagioclase in un-shocked type 6 chondrites.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Do these textures survive thermal metamorphism?</a:t>
            </a:r>
          </a:p>
          <a:p>
            <a:pPr lvl="1">
              <a:buClr>
                <a:schemeClr val="accent1"/>
              </a:buClr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Observe highly shocked melt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breccias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to investigate post-shock annealing</a:t>
            </a:r>
          </a:p>
        </p:txBody>
      </p:sp>
      <p:pic>
        <p:nvPicPr>
          <p:cNvPr id="4" name="Content Placeholder 3" descr="azsgc_logo_transparent_l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72200" y="2819400"/>
            <a:ext cx="2895600" cy="3865625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Introduction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Meteorites are fragments of asteroids and planets.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Shock metamorphism is common in some meteorites. </a:t>
            </a:r>
          </a:p>
          <a:p>
            <a:pPr lvl="2">
              <a:buClr>
                <a:schemeClr val="accent1"/>
              </a:buClr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shock classification S1-S6</a:t>
            </a:r>
          </a:p>
          <a:p>
            <a:pPr lvl="2">
              <a:buClr>
                <a:schemeClr val="accent1"/>
              </a:buClr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records the impact history of meteorite parent bodies.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Deformation and transformation features, including high pressure minerals (S6).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Plagioclase-Chromite assemblages have been proposed to be common shock feature in chondrites (Rubin, 2003)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Plagioclase-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Chromite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Interpreted to survive post-shock annealing (Rubin, 2003) </a:t>
            </a:r>
          </a:p>
          <a:p>
            <a:pPr lvl="2">
              <a:buClr>
                <a:schemeClr val="accent1"/>
              </a:buClr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High pressure minerals do not survive high post-shock temperatures.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Rubin did not describe highly shocked S6 chondrites.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We are investigating plagioclase-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chromite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assemblages in highly shocked chondrites (S6) to understand their origin. </a:t>
            </a:r>
          </a:p>
          <a:p>
            <a:pPr lvl="2"/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Samples and Methods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775191"/>
            <a:ext cx="6019800" cy="4701809"/>
          </a:xfrm>
        </p:spPr>
        <p:txBody>
          <a:bodyPr>
            <a:normAutofit fontScale="70000" lnSpcReduction="20000"/>
          </a:bodyPr>
          <a:lstStyle/>
          <a:p>
            <a:pPr marL="678942" indent="-514350">
              <a:buFont typeface="Wingdings" pitchFamily="2" charset="2"/>
              <a:buChar char="§"/>
            </a:pPr>
            <a:r>
              <a:rPr lang="en-US" sz="3400" dirty="0" smtClean="0">
                <a:latin typeface="Times New Roman" pitchFamily="18" charset="0"/>
                <a:cs typeface="Times New Roman" pitchFamily="18" charset="0"/>
              </a:rPr>
              <a:t>A unique relationship of plagioclase with disseminated </a:t>
            </a:r>
            <a:r>
              <a:rPr lang="en-US" sz="3400" dirty="0" err="1" smtClean="0">
                <a:latin typeface="Times New Roman" pitchFamily="18" charset="0"/>
                <a:cs typeface="Times New Roman" pitchFamily="18" charset="0"/>
              </a:rPr>
              <a:t>chromite</a:t>
            </a:r>
            <a:r>
              <a:rPr lang="en-US" sz="3400" dirty="0" smtClean="0">
                <a:latin typeface="Times New Roman" pitchFamily="18" charset="0"/>
                <a:cs typeface="Times New Roman" pitchFamily="18" charset="0"/>
              </a:rPr>
              <a:t> observed in multiple samples:</a:t>
            </a:r>
          </a:p>
          <a:p>
            <a:pPr lvl="1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400" dirty="0" smtClean="0">
                <a:latin typeface="Times New Roman" pitchFamily="18" charset="0"/>
                <a:cs typeface="Times New Roman" pitchFamily="18" charset="0"/>
              </a:rPr>
              <a:t>ACFER 040</a:t>
            </a:r>
          </a:p>
          <a:p>
            <a:pPr lvl="3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Strongly shocked meteorite shock stage 6</a:t>
            </a:r>
          </a:p>
          <a:p>
            <a:pPr lvl="1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400" dirty="0" smtClean="0">
                <a:latin typeface="Times New Roman" pitchFamily="18" charset="0"/>
                <a:cs typeface="Times New Roman" pitchFamily="18" charset="0"/>
              </a:rPr>
              <a:t>NWA 757</a:t>
            </a:r>
          </a:p>
          <a:p>
            <a:pPr lvl="3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LL6 meteorite shock stage S4-S6</a:t>
            </a:r>
          </a:p>
          <a:p>
            <a:pPr lvl="1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400" dirty="0" smtClean="0">
                <a:latin typeface="Times New Roman" pitchFamily="18" charset="0"/>
                <a:cs typeface="Times New Roman" pitchFamily="18" charset="0"/>
              </a:rPr>
              <a:t>RC 106</a:t>
            </a:r>
          </a:p>
          <a:p>
            <a:pPr lvl="3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Strongly shocked meteorite shock stage 6</a:t>
            </a:r>
          </a:p>
          <a:p>
            <a:pPr>
              <a:buFont typeface="Wingdings" pitchFamily="2" charset="2"/>
              <a:buChar char="§"/>
            </a:pPr>
            <a:r>
              <a:rPr lang="en-US" sz="3400" dirty="0" smtClean="0">
                <a:latin typeface="Times New Roman" pitchFamily="18" charset="0"/>
                <a:cs typeface="Times New Roman" pitchFamily="18" charset="0"/>
              </a:rPr>
              <a:t> Methods include; polarized and reflected light microscopy and EDS-SEM</a:t>
            </a:r>
          </a:p>
          <a:p>
            <a:pPr marL="971550" lvl="1" indent="-514350">
              <a:buClr>
                <a:schemeClr val="accent1"/>
              </a:buClr>
              <a:buFont typeface="Wingdings" pitchFamily="2" charset="2"/>
              <a:buChar char="§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PB2131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0" y="2590800"/>
            <a:ext cx="2971800" cy="2228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P32635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21400" y="2590800"/>
            <a:ext cx="2946400" cy="2209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P22635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21400" y="2590800"/>
            <a:ext cx="2946400" cy="2209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Optical Microscope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34200" y="1752600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ACFER 040 Polarized light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34200" y="2895600"/>
            <a:ext cx="2209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ACFER 040 Reflected light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PB2131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1752600"/>
            <a:ext cx="5994400" cy="4495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PB21318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1752600"/>
            <a:ext cx="6096000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Scanning Electron Microscope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Content Placeholder 7" descr="ACFER040-April1-2015-3_1_label.t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04800" y="1600200"/>
            <a:ext cx="6678127" cy="49879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ACFER040-April1-2015-4_Label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1600200"/>
            <a:ext cx="6705600" cy="4953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ACFER040-April1-2015-5_Label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" y="1600200"/>
            <a:ext cx="6705600" cy="50085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7239000" y="20574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ACFER040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NWA 757 (SEM)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Content Placeholder 5" descr="NWA757-April1-2015-4.t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81000" y="1600200"/>
            <a:ext cx="6193454" cy="46259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NWA757-April1-2015-5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5200" y="2590800"/>
            <a:ext cx="5490178" cy="41006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ACFER 040 (SEM)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Acfer040-Dec172014-area6-1 (Combine 2)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600200"/>
            <a:ext cx="6502400" cy="4876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Acfer040-Dec172014-area6-3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9000" y="2514600"/>
            <a:ext cx="5511800" cy="4133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SEM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 descr="ACFER040-April1-2015-17.t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28600" y="1600200"/>
            <a:ext cx="6193454" cy="46259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810000" y="4953000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ACFER 040</a:t>
            </a:r>
            <a:endParaRPr lang="en-US" sz="20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NWA757-APR1-2015-1_label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19400" y="1981200"/>
            <a:ext cx="6172200" cy="4610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6580</TotalTime>
  <Words>535</Words>
  <Application>Microsoft Office PowerPoint</Application>
  <PresentationFormat>On-screen Show (4:3)</PresentationFormat>
  <Paragraphs>131</Paragraphs>
  <Slides>12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Module</vt:lpstr>
      <vt:lpstr>Slide 1</vt:lpstr>
      <vt:lpstr>Introduction</vt:lpstr>
      <vt:lpstr>Plagioclase-Chromite</vt:lpstr>
      <vt:lpstr>Samples and Methods </vt:lpstr>
      <vt:lpstr>Optical Microscope</vt:lpstr>
      <vt:lpstr>Scanning Electron Microscope </vt:lpstr>
      <vt:lpstr>NWA 757 (SEM)</vt:lpstr>
      <vt:lpstr>ACFER 040 (SEM)</vt:lpstr>
      <vt:lpstr>SEM</vt:lpstr>
      <vt:lpstr>Composition Average (At%)</vt:lpstr>
      <vt:lpstr>Discussion </vt:lpstr>
      <vt:lpstr>Conclusion </vt:lpstr>
    </vt:vector>
  </TitlesOfParts>
  <Company>Collins College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Balie Walker</dc:creator>
  <cp:lastModifiedBy>Balie Walker</cp:lastModifiedBy>
  <cp:revision>221</cp:revision>
  <dcterms:created xsi:type="dcterms:W3CDTF">2015-04-02T19:45:09Z</dcterms:created>
  <dcterms:modified xsi:type="dcterms:W3CDTF">2015-04-08T05:11:21Z</dcterms:modified>
</cp:coreProperties>
</file>