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70" r:id="rId8"/>
    <p:sldId id="261" r:id="rId9"/>
    <p:sldId id="262" r:id="rId10"/>
    <p:sldId id="263" r:id="rId11"/>
    <p:sldId id="268" r:id="rId12"/>
    <p:sldId id="264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6" autoAdjust="0"/>
    <p:restoredTop sz="94660"/>
  </p:normalViewPr>
  <p:slideViewPr>
    <p:cSldViewPr snapToGrid="0">
      <p:cViewPr>
        <p:scale>
          <a:sx n="102" d="100"/>
          <a:sy n="102" d="100"/>
        </p:scale>
        <p:origin x="-23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8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3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0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2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5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7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1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EAC6C-7892-4586-B153-6E9E458BD255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2C302-DB5B-4482-8D73-BB988D27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2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jpg"/><Relationship Id="rId7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g"/><Relationship Id="rId7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4.jpg"/><Relationship Id="rId7" Type="http://schemas.openxmlformats.org/officeDocument/2006/relationships/image" Target="../media/image27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6.jpeg"/><Relationship Id="rId10" Type="http://schemas.openxmlformats.org/officeDocument/2006/relationships/image" Target="../media/image30.emf"/><Relationship Id="rId4" Type="http://schemas.openxmlformats.org/officeDocument/2006/relationships/image" Target="../media/image5.jpg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jpg"/><Relationship Id="rId7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773369">
            <a:off x="1911264" y="880439"/>
            <a:ext cx="550943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AC &amp; the </a:t>
            </a:r>
            <a:r>
              <a:rPr lang="en-US" sz="9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Ciscos</a:t>
            </a:r>
            <a:endParaRPr lang="en-US" sz="9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3239" y="6027071"/>
            <a:ext cx="7367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ASCEND Balloon Project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6" y="4811991"/>
            <a:ext cx="1925663" cy="1821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88" y="296863"/>
            <a:ext cx="1778000" cy="3213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65569" y="5691727"/>
            <a:ext cx="60633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Amelia, Cesar, Francisco, 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&amp; </a:t>
            </a:r>
            <a:r>
              <a:rPr lang="en-US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Francisco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69" y="3741672"/>
            <a:ext cx="1304237" cy="14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Live Position Reporting</a:t>
            </a:r>
            <a:endParaRPr lang="en-US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9" y="317747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3" y="187371"/>
            <a:ext cx="1045464" cy="13380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38867" y="5533713"/>
            <a:ext cx="2465223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Backup GPS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098" name="Picture 2" descr="C:\Users\ces2022722.MCCCD-ORG\Downloads\08975-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867" y="2881287"/>
            <a:ext cx="2465223" cy="248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3" y="2804107"/>
            <a:ext cx="6859361" cy="3626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05" y="1375702"/>
            <a:ext cx="3946590" cy="33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Live Position Reporting</a:t>
            </a:r>
            <a:endParaRPr lang="en-US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9" y="317747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3" y="187371"/>
            <a:ext cx="1045464" cy="133807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14835" y="1245073"/>
            <a:ext cx="6866377" cy="52863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4959" y="1405703"/>
            <a:ext cx="28680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Launch &amp; Landing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6743" y="1219134"/>
            <a:ext cx="6875125" cy="53053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5274" y="1405703"/>
            <a:ext cx="24884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Backup GPS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" name="Content Placeholder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6743" y="1219133"/>
            <a:ext cx="6886020" cy="53053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1911" y="1219133"/>
            <a:ext cx="253415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Primary</a:t>
            </a:r>
          </a:p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GPS Data</a:t>
            </a:r>
          </a:p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Received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6743" y="1219132"/>
            <a:ext cx="6924070" cy="53053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16743" y="1200671"/>
            <a:ext cx="24527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Primary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GPS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Data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Logged</a:t>
            </a:r>
          </a:p>
        </p:txBody>
      </p:sp>
    </p:spTree>
    <p:extLst>
      <p:ext uri="{BB962C8B-B14F-4D97-AF65-F5344CB8AC3E}">
        <p14:creationId xmlns:p14="http://schemas.microsoft.com/office/powerpoint/2010/main" val="391236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10" y="477921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Arduino Software Development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3" y="317747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6" y="187371"/>
            <a:ext cx="1045464" cy="133807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4739426" y="1600269"/>
            <a:ext cx="0" cy="1275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767419" y="3097352"/>
            <a:ext cx="0" cy="1275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767419" y="4447221"/>
            <a:ext cx="0" cy="1275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493723" y="1496723"/>
            <a:ext cx="2472744" cy="927278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45477" y="2852797"/>
            <a:ext cx="2987898" cy="105606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 Data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73470" y="4355009"/>
            <a:ext cx="2987898" cy="101743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 Data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119610" y="6179111"/>
            <a:ext cx="157981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644722" y="2464877"/>
            <a:ext cx="0" cy="4024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819106" y="2379317"/>
            <a:ext cx="0" cy="4786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10498" y="6164087"/>
            <a:ext cx="860737" cy="15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Decision 42"/>
          <p:cNvSpPr/>
          <p:nvPr/>
        </p:nvSpPr>
        <p:spPr>
          <a:xfrm>
            <a:off x="3088205" y="5704027"/>
            <a:ext cx="3320287" cy="986428"/>
          </a:xfrm>
          <a:prstGeom prst="flowChartDecision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 &gt; 6 volts?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384740" y="2464877"/>
            <a:ext cx="49369" cy="37120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384740" y="2464877"/>
            <a:ext cx="12782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93348" y="2396008"/>
            <a:ext cx="3131711" cy="12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946523" y="2379317"/>
            <a:ext cx="0" cy="377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699420" y="5670395"/>
            <a:ext cx="2987898" cy="101743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Data to SD Card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50714" y="5550910"/>
            <a:ext cx="137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60030" y="5532780"/>
            <a:ext cx="9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9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7" grpId="0" animBg="1"/>
      <p:bldP spid="38" grpId="0" animBg="1"/>
      <p:bldP spid="43" grpId="0" animBg="1"/>
      <p:bldP spid="48" grpId="0" animBg="1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3" y="327430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87" y="178493"/>
            <a:ext cx="1045464" cy="13380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610" y="477921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OUR DATA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683" y="1787152"/>
            <a:ext cx="5749852" cy="43150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244683" y="1787152"/>
            <a:ext cx="5749852" cy="43150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7" name="Content Placeholder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683" y="1787152"/>
            <a:ext cx="5749852" cy="43150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180" y="1787152"/>
            <a:ext cx="5774017" cy="433320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9180" y="1787152"/>
            <a:ext cx="5798182" cy="4351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5092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3" y="354563"/>
            <a:ext cx="4180114" cy="2351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55" y="3657600"/>
            <a:ext cx="5169159" cy="2907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3" y="2946882"/>
            <a:ext cx="5999349" cy="3537894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90" y="354563"/>
            <a:ext cx="5173824" cy="352439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58" y="1806055"/>
            <a:ext cx="3391481" cy="245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8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PROJECT GOALS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718726"/>
            <a:ext cx="1219199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Circuit Design</a:t>
            </a:r>
            <a:endParaRPr lang="en-US" sz="3200" b="1" cap="none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291869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05" y="3544836"/>
            <a:ext cx="1219199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Bluetooth Communication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5" y="4610686"/>
            <a:ext cx="1219199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Live Position Reporting</a:t>
            </a:r>
            <a:endParaRPr lang="en-US" sz="32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2570926"/>
            <a:ext cx="1219199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Antenna Build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" y="5466515"/>
            <a:ext cx="1219199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Arduino Software Development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22" y="178493"/>
            <a:ext cx="1045464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8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45806"/>
            <a:ext cx="106915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Earned </a:t>
            </a:r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Our Ham Radio </a:t>
            </a:r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Licenses</a:t>
            </a:r>
            <a:endParaRPr lang="en-US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2350" y="1961637"/>
            <a:ext cx="4591050" cy="107721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 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Ham Radio 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Operators</a:t>
            </a:r>
            <a:endParaRPr lang="en-US" sz="32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8" y="165507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571" y="217915"/>
            <a:ext cx="714829" cy="1291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5" y="1547568"/>
            <a:ext cx="6534150" cy="5038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36936" y="2381761"/>
            <a:ext cx="86020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First things first!</a:t>
            </a:r>
            <a:endParaRPr lang="en-US" sz="9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72350" y="3513626"/>
            <a:ext cx="4591050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Cesar 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Marin 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KG7OKP</a:t>
            </a:r>
            <a:endParaRPr lang="en-US" sz="32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2350" y="4651992"/>
            <a:ext cx="4591050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Amelia </a:t>
            </a:r>
            <a:r>
              <a:rPr lang="en-U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Guice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20" y="366894"/>
            <a:ext cx="868302" cy="9938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75" y="38435"/>
            <a:ext cx="1045464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3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OUR PAYLOAD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44849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26759" y="6118489"/>
            <a:ext cx="2948474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Antenna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2248677"/>
            <a:ext cx="3899360" cy="3691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59" y="2096252"/>
            <a:ext cx="3016678" cy="40222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41" y="1639335"/>
            <a:ext cx="4237440" cy="33712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9918" y="6118489"/>
            <a:ext cx="3824716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Electronics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0" y="178493"/>
            <a:ext cx="1045464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3010" y="3037113"/>
            <a:ext cx="4198776" cy="3191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Arduino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62082" y="1466353"/>
            <a:ext cx="1435360" cy="942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Big Reed Bee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GPS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481786" y="3648273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396392" y="4450706"/>
            <a:ext cx="1352939" cy="1054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Micro </a:t>
            </a:r>
            <a:r>
              <a:rPr lang="en-US" dirty="0" smtClean="0">
                <a:solidFill>
                  <a:srgbClr val="C00000"/>
                </a:solidFill>
              </a:rPr>
              <a:t>SD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1203" y="2216021"/>
            <a:ext cx="1136777" cy="821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Humidity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51203" y="3275038"/>
            <a:ext cx="1817911" cy="849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Accelerometer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67193" y="4259421"/>
            <a:ext cx="1040358" cy="104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Back up GPS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279762" y="2421292"/>
            <a:ext cx="0" cy="6158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367193" y="5446744"/>
            <a:ext cx="1579983" cy="937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Temperature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3" name="Elbow Connector 62"/>
          <p:cNvCxnSpPr/>
          <p:nvPr/>
        </p:nvCxnSpPr>
        <p:spPr>
          <a:xfrm flipV="1">
            <a:off x="2947176" y="5654347"/>
            <a:ext cx="1334278" cy="279918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407551" y="4781931"/>
            <a:ext cx="187779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769114" y="3699584"/>
            <a:ext cx="151622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/>
          <p:nvPr/>
        </p:nvCxnSpPr>
        <p:spPr>
          <a:xfrm>
            <a:off x="2078651" y="2570587"/>
            <a:ext cx="2206691" cy="569167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3" y="317747"/>
            <a:ext cx="1118410" cy="10579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6" y="187371"/>
            <a:ext cx="1045464" cy="13380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" y="245806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System Block Diagram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481786" y="4977885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809982" y="2134380"/>
            <a:ext cx="0" cy="8724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791320" y="2123300"/>
            <a:ext cx="3404637" cy="25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1214619" y="2139044"/>
            <a:ext cx="0" cy="15092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673778" y="3646811"/>
            <a:ext cx="5408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364771" y="3121094"/>
            <a:ext cx="1352939" cy="1054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Bluetooth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9" grpId="0" animBg="1"/>
      <p:bldP spid="27" grpId="0" animBg="1"/>
      <p:bldP spid="34" grpId="0" animBg="1"/>
      <p:bldP spid="55" grpId="0" animBg="1"/>
      <p:bldP spid="33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Circuit Design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3" y="327430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59624" y="5488315"/>
            <a:ext cx="6173848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Schematic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0539" y="6118488"/>
            <a:ext cx="5437788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Arduino Board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0" y="178493"/>
            <a:ext cx="1045464" cy="1338072"/>
          </a:xfrm>
          <a:prstGeom prst="rect">
            <a:avLst/>
          </a:prstGeom>
        </p:spPr>
      </p:pic>
      <p:pic>
        <p:nvPicPr>
          <p:cNvPr id="1026" name="Picture 2" descr="C:\Users\ces2022722.MCCCD-ORG\Downloads\board desig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0" y="1800807"/>
            <a:ext cx="5691154" cy="44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83" y="1800807"/>
            <a:ext cx="6122489" cy="36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Circuit Design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3" y="327430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0" y="178493"/>
            <a:ext cx="1045464" cy="13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89952" l="13548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3" y="2062911"/>
            <a:ext cx="9277736" cy="56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1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Antenna Build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3" y="327430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1918" y="5957265"/>
            <a:ext cx="12050082" cy="92333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Quarter Wave Ground Plane Antenna</a:t>
            </a:r>
            <a:endParaRPr lang="en-U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69" y="187371"/>
            <a:ext cx="1045464" cy="133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16" y="1169136"/>
            <a:ext cx="2907885" cy="3137239"/>
          </a:xfrm>
          <a:prstGeom prst="rect">
            <a:avLst/>
          </a:prstGeom>
        </p:spPr>
      </p:pic>
      <p:pic>
        <p:nvPicPr>
          <p:cNvPr id="2050" name="Picture 2" descr="C:\Users\ces2022722.MCCCD-ORG\Downloads\FullSizeRend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912" y="1946825"/>
            <a:ext cx="3424377" cy="33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es2022722.MCCCD-ORG\Downloads\FullSizeRender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7579" y="1844018"/>
            <a:ext cx="2890030" cy="38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40156" y="4308132"/>
            <a:ext cx="4562668" cy="107721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50cm Length Radials </a:t>
            </a:r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(B,C,D &amp;E)  </a:t>
            </a:r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&amp; Radiator </a:t>
            </a:r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(A)</a:t>
            </a:r>
            <a:endParaRPr lang="en-US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52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45806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Bluetooth Communication</a:t>
            </a:r>
            <a:endParaRPr lang="en-US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9" y="317747"/>
            <a:ext cx="1118410" cy="1057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43" y="293426"/>
            <a:ext cx="714829" cy="12917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85837" y="5777576"/>
            <a:ext cx="459003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Remote Data Retrieval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0" y="429491"/>
            <a:ext cx="852901" cy="976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3" y="187371"/>
            <a:ext cx="1045464" cy="133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37" y="2416643"/>
            <a:ext cx="4590039" cy="3144027"/>
          </a:xfrm>
          <a:prstGeom prst="rect">
            <a:avLst/>
          </a:prstGeom>
        </p:spPr>
      </p:pic>
      <p:pic>
        <p:nvPicPr>
          <p:cNvPr id="3074" name="Picture 2" descr="C:\Users\ces2022722.MCCCD-ORG\Downloads\IMG_20150410_1109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3" t="29154" r="15871" b="23019"/>
          <a:stretch/>
        </p:blipFill>
        <p:spPr bwMode="auto">
          <a:xfrm>
            <a:off x="1418949" y="2547258"/>
            <a:ext cx="3638938" cy="22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43398" y="5052898"/>
            <a:ext cx="4590039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Bluetooth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69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144</Words>
  <Application>Microsoft Office PowerPoint</Application>
  <PresentationFormat>Custom</PresentationFormat>
  <Paragraphs>58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Cesar Marin</dc:creator>
  <cp:lastModifiedBy>Cesar Marin</cp:lastModifiedBy>
  <cp:revision>43</cp:revision>
  <dcterms:created xsi:type="dcterms:W3CDTF">2015-04-09T19:52:30Z</dcterms:created>
  <dcterms:modified xsi:type="dcterms:W3CDTF">2015-04-10T22:20:40Z</dcterms:modified>
</cp:coreProperties>
</file>