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8" r:id="rId3"/>
    <p:sldId id="257" r:id="rId4"/>
    <p:sldId id="259" r:id="rId5"/>
    <p:sldId id="260" r:id="rId6"/>
    <p:sldId id="268" r:id="rId7"/>
    <p:sldId id="263" r:id="rId8"/>
    <p:sldId id="261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83022" autoAdjust="0"/>
  </p:normalViewPr>
  <p:slideViewPr>
    <p:cSldViewPr snapToGrid="0">
      <p:cViewPr>
        <p:scale>
          <a:sx n="80" d="100"/>
          <a:sy n="80" d="100"/>
        </p:scale>
        <p:origin x="-165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4852C8-CFF5-420E-BD2C-BEC35DECA97F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2B36F-EDF9-4358-AE94-98D4DD9625E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15893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DRAM – Type of memory</a:t>
            </a:r>
            <a:r>
              <a:rPr lang="en-US" baseline="0" dirty="0" smtClean="0"/>
              <a:t> typically found in Personal Computers</a:t>
            </a:r>
          </a:p>
          <a:p>
            <a:r>
              <a:rPr lang="en-US" baseline="0" dirty="0" smtClean="0"/>
              <a:t>SRAM – Found in most embedded systems like printers, automobiles, and temporary buffers in more complex systems</a:t>
            </a:r>
          </a:p>
          <a:p>
            <a:r>
              <a:rPr lang="en-US" baseline="0" dirty="0" smtClean="0"/>
              <a:t>Flash – Memory type used mostly in thumb drives and SD cards</a:t>
            </a:r>
          </a:p>
          <a:p>
            <a:r>
              <a:rPr lang="en-US" baseline="0" dirty="0" smtClean="0"/>
              <a:t>FRAM – Lesser known memory type that is still in the process of improvement and looking for suitable large-scale uses</a:t>
            </a:r>
          </a:p>
          <a:p>
            <a:r>
              <a:rPr lang="en-US" baseline="0" dirty="0" smtClean="0"/>
              <a:t>MRAM – Experimental memory type still under development with no real place in the market other than research and very special applications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2B36F-EDF9-4358-AE94-98D4DD9625E8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5532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Quickly go over the algorithm,</a:t>
            </a:r>
            <a:r>
              <a:rPr lang="en-US" baseline="0" dirty="0" smtClean="0"/>
              <a:t> what it does, and explain that Determine errors and analyze errors algorithms are separate functions and can be discussed further after presentation should need arise.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2B36F-EDF9-4358-AE94-98D4DD9625E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5280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Quickly go over the algorithm,</a:t>
            </a:r>
            <a:r>
              <a:rPr lang="en-US" baseline="0" dirty="0" smtClean="0"/>
              <a:t> what it does, and explain that Determine errors and analyze errors algorithms are separate functions and can be discussed further after presentation should need arise.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2B36F-EDF9-4358-AE94-98D4DD9625E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4921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</a:t>
            </a:r>
            <a:r>
              <a:rPr lang="en-US" baseline="0" dirty="0" smtClean="0"/>
              <a:t> where we are and what each bullet means.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2B36F-EDF9-4358-AE94-98D4DD9625E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613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Explain difficulties</a:t>
            </a:r>
            <a:r>
              <a:rPr lang="en-US" baseline="0" dirty="0" smtClean="0"/>
              <a:t> with each and why it hasn’t been completed yet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72B36F-EDF9-4358-AE94-98D4DD9625E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85643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AF06-7D50-48F1-862C-707B28AABCF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31562-A0F1-469B-8B62-ABA457E83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120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AF06-7D50-48F1-862C-707B28AABCF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31562-A0F1-469B-8B62-ABA457E83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4673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AF06-7D50-48F1-862C-707B28AABCF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31562-A0F1-469B-8B62-ABA457E83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2607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AF06-7D50-48F1-862C-707B28AABCF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31562-A0F1-469B-8B62-ABA457E83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105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AF06-7D50-48F1-862C-707B28AABCF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31562-A0F1-469B-8B62-ABA457E83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944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AF06-7D50-48F1-862C-707B28AABCF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31562-A0F1-469B-8B62-ABA457E83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714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AF06-7D50-48F1-862C-707B28AABCF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31562-A0F1-469B-8B62-ABA457E83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0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AF06-7D50-48F1-862C-707B28AABCF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31562-A0F1-469B-8B62-ABA457E83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2154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AF06-7D50-48F1-862C-707B28AABCF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31562-A0F1-469B-8B62-ABA457E83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7075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AF06-7D50-48F1-862C-707B28AABCF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31562-A0F1-469B-8B62-ABA457E83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5797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AF06-7D50-48F1-862C-707B28AABCF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31562-A0F1-469B-8B62-ABA457E83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9828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1000" t="1000" r="1000" b="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3AF06-7D50-48F1-862C-707B28AABCF7}" type="datetimeFigureOut">
              <a:rPr lang="en-US" smtClean="0"/>
              <a:t>4/2/2015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31562-A0F1-469B-8B62-ABA457E83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1617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3418789"/>
          </a:xfrm>
        </p:spPr>
        <p:txBody>
          <a:bodyPr>
            <a:normAutofit/>
          </a:bodyPr>
          <a:lstStyle/>
          <a:p>
            <a:r>
              <a:rPr lang="en-US" dirty="0" smtClean="0"/>
              <a:t>Memory Testing Payload for Nano-Satellite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4541152"/>
            <a:ext cx="6858000" cy="1655762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Matthew Vis</a:t>
            </a:r>
          </a:p>
          <a:p>
            <a:r>
              <a:rPr lang="en-US" dirty="0" smtClean="0"/>
              <a:t>Embry-Riddle Aeronautical University, EagleSat</a:t>
            </a:r>
          </a:p>
          <a:p>
            <a:endParaRPr lang="en-US" dirty="0"/>
          </a:p>
          <a:p>
            <a:r>
              <a:rPr lang="en-US" dirty="0" smtClean="0"/>
              <a:t>NASA Space Grant Intern Symposium, April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455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5526" y="2843408"/>
            <a:ext cx="6858000" cy="1152394"/>
          </a:xfrm>
        </p:spPr>
        <p:txBody>
          <a:bodyPr>
            <a:normAutofit/>
          </a:bodyPr>
          <a:lstStyle/>
          <a:p>
            <a:r>
              <a:rPr lang="en-US" dirty="0"/>
              <a:t>T</a:t>
            </a:r>
            <a:r>
              <a:rPr lang="en-US" dirty="0" smtClean="0"/>
              <a:t>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6527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3450056" cy="6484853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>Determine Errors Algorithm</a:t>
            </a:r>
            <a:endParaRPr lang="en-US" sz="3200" dirty="0"/>
          </a:p>
        </p:txBody>
      </p:sp>
      <p:pic>
        <p:nvPicPr>
          <p:cNvPr id="3074" name="Picture 2" descr="E:\Downloads\EagleSat Payload Operation - Determine Errors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44" t="9680" r="27781" b="29863"/>
          <a:stretch/>
        </p:blipFill>
        <p:spPr bwMode="auto">
          <a:xfrm>
            <a:off x="3068877" y="0"/>
            <a:ext cx="573917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3398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2668004" cy="6468811"/>
          </a:xfrm>
        </p:spPr>
        <p:txBody>
          <a:bodyPr>
            <a:normAutofit/>
          </a:bodyPr>
          <a:lstStyle/>
          <a:p>
            <a:pPr algn="ctr"/>
            <a:r>
              <a:rPr lang="en-US" sz="3200" dirty="0" smtClean="0"/>
              <a:t/>
            </a:r>
            <a:br>
              <a:rPr lang="en-US" sz="3200" dirty="0" smtClean="0"/>
            </a:br>
            <a:r>
              <a:rPr lang="en-US" sz="3200" dirty="0" smtClean="0"/>
              <a:t>Analyze </a:t>
            </a:r>
            <a:r>
              <a:rPr lang="en-US" sz="3200" dirty="0" smtClean="0"/>
              <a:t>Errors Algorithm</a:t>
            </a:r>
            <a:endParaRPr lang="en-US" sz="3200" dirty="0"/>
          </a:p>
        </p:txBody>
      </p:sp>
      <p:pic>
        <p:nvPicPr>
          <p:cNvPr id="4098" name="Picture 2" descr="E:\Downloads\EagleSat Payload Operation - Analyze Errors.pn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272" t="4201" r="6508" b="31689"/>
          <a:stretch/>
        </p:blipFill>
        <p:spPr bwMode="auto">
          <a:xfrm>
            <a:off x="1553226" y="162835"/>
            <a:ext cx="6764057" cy="643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5399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4973" y="0"/>
            <a:ext cx="7070863" cy="1325563"/>
          </a:xfrm>
        </p:spPr>
        <p:txBody>
          <a:bodyPr/>
          <a:lstStyle/>
          <a:p>
            <a:r>
              <a:rPr lang="en-US" dirty="0" smtClean="0"/>
              <a:t>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90688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Reasons for Research</a:t>
            </a:r>
          </a:p>
          <a:p>
            <a:r>
              <a:rPr lang="en-US" dirty="0" smtClean="0"/>
              <a:t>Research Options</a:t>
            </a:r>
          </a:p>
          <a:p>
            <a:r>
              <a:rPr lang="en-US" dirty="0" smtClean="0"/>
              <a:t>Detailed Research Plan</a:t>
            </a:r>
          </a:p>
          <a:p>
            <a:r>
              <a:rPr lang="en-US" dirty="0" smtClean="0"/>
              <a:t>Current Progress</a:t>
            </a:r>
          </a:p>
        </p:txBody>
      </p:sp>
      <p:pic>
        <p:nvPicPr>
          <p:cNvPr id="2050" name="Picture 2" descr="Profile Pictur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5426" y="1534032"/>
            <a:ext cx="3082336" cy="32006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76713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0"/>
            <a:ext cx="7886700" cy="1325563"/>
          </a:xfrm>
        </p:spPr>
        <p:txBody>
          <a:bodyPr/>
          <a:lstStyle/>
          <a:p>
            <a:r>
              <a:rPr lang="en-US" dirty="0" smtClean="0"/>
              <a:t>Reasons for Research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3995" y="1372636"/>
            <a:ext cx="7886700" cy="4351338"/>
          </a:xfrm>
        </p:spPr>
        <p:txBody>
          <a:bodyPr>
            <a:normAutofit/>
          </a:bodyPr>
          <a:lstStyle/>
          <a:p>
            <a:r>
              <a:rPr lang="en-US" dirty="0" smtClean="0"/>
              <a:t>Measure and analyze effects of solar radiation on different types of computer memory</a:t>
            </a:r>
          </a:p>
          <a:p>
            <a:r>
              <a:rPr lang="en-US" dirty="0" smtClean="0"/>
              <a:t>Gain greater understanding of the limitations and applications of different types of computer memory</a:t>
            </a:r>
          </a:p>
          <a:p>
            <a:r>
              <a:rPr lang="en-US" dirty="0" smtClean="0"/>
              <a:t>Give undergraduate students exposure to creating embedded systems in non-critical space applications.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3658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0"/>
            <a:ext cx="7886700" cy="1325563"/>
          </a:xfrm>
        </p:spPr>
        <p:txBody>
          <a:bodyPr/>
          <a:lstStyle/>
          <a:p>
            <a:r>
              <a:rPr lang="en-US" dirty="0" smtClean="0"/>
              <a:t>Research 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3411" y="1219201"/>
            <a:ext cx="6409824" cy="4797342"/>
          </a:xfrm>
        </p:spPr>
        <p:txBody>
          <a:bodyPr>
            <a:noAutofit/>
          </a:bodyPr>
          <a:lstStyle/>
          <a:p>
            <a:r>
              <a:rPr lang="en-US" dirty="0" smtClean="0"/>
              <a:t>High altitude Balloon Payload</a:t>
            </a:r>
          </a:p>
          <a:p>
            <a:pPr lvl="1"/>
            <a:r>
              <a:rPr lang="en-US" sz="2000" dirty="0" smtClean="0"/>
              <a:t>Send payload on a balloon to gain greater access to radiation</a:t>
            </a:r>
          </a:p>
          <a:p>
            <a:pPr lvl="1"/>
            <a:r>
              <a:rPr lang="en-US" sz="2000" dirty="0" smtClean="0"/>
              <a:t>Limited in altitude and little increase in radiation </a:t>
            </a:r>
            <a:r>
              <a:rPr lang="en-US" sz="2000" dirty="0" smtClean="0"/>
              <a:t>levels</a:t>
            </a:r>
          </a:p>
          <a:p>
            <a:pPr lvl="1"/>
            <a:r>
              <a:rPr lang="en-US" sz="2000" dirty="0" smtClean="0"/>
              <a:t>Limited exposure time</a:t>
            </a:r>
          </a:p>
          <a:p>
            <a:pPr lvl="1"/>
            <a:endParaRPr lang="en-US" sz="2000" dirty="0" smtClean="0"/>
          </a:p>
          <a:p>
            <a:r>
              <a:rPr lang="en-US" dirty="0" smtClean="0"/>
              <a:t>Satellite </a:t>
            </a:r>
            <a:r>
              <a:rPr lang="en-US" dirty="0" smtClean="0"/>
              <a:t>Payload (Selected)</a:t>
            </a:r>
          </a:p>
          <a:p>
            <a:pPr lvl="1"/>
            <a:r>
              <a:rPr lang="en-US" sz="2000" dirty="0" smtClean="0"/>
              <a:t>Send as payload to small-scale satellite</a:t>
            </a:r>
          </a:p>
          <a:p>
            <a:pPr lvl="1"/>
            <a:r>
              <a:rPr lang="en-US" sz="2000" dirty="0" smtClean="0"/>
              <a:t>Difficult to organize launch, but helped provided by NASA</a:t>
            </a:r>
          </a:p>
          <a:p>
            <a:pPr lvl="1"/>
            <a:r>
              <a:rPr lang="en-US" sz="2000" dirty="0" smtClean="0"/>
              <a:t>Much greater exposure time and radiation levels</a:t>
            </a:r>
            <a:endParaRPr lang="en-US" sz="2000" dirty="0"/>
          </a:p>
        </p:txBody>
      </p:sp>
      <p:pic>
        <p:nvPicPr>
          <p:cNvPr id="1026" name="Picture 2" descr="http://public.media.smithsonianmag.com/legacy_blog/10_22_2013_world-view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3235" y="1356987"/>
            <a:ext cx="1984023" cy="16718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2406568" y="6297513"/>
            <a:ext cx="57170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(1) http://public.media.smithsonianmag.com/legacy_blog/10_22_2013_world-view1.jpg</a:t>
            </a:r>
          </a:p>
          <a:p>
            <a:r>
              <a:rPr lang="en-US" sz="1200" dirty="0" smtClean="0"/>
              <a:t>(2) </a:t>
            </a:r>
            <a:r>
              <a:rPr lang="en-US" sz="1200" dirty="0" smtClean="0"/>
              <a:t>http://images.gizmag.com/hero/cubesat-missions-1.jpg</a:t>
            </a:r>
            <a:endParaRPr lang="en-US" sz="1200" dirty="0"/>
          </a:p>
        </p:txBody>
      </p:sp>
      <p:pic>
        <p:nvPicPr>
          <p:cNvPr id="1030" name="Picture 6" descr="http://images.gizmag.com/hero/cubesat-missions-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3234" y="3727872"/>
            <a:ext cx="1984023" cy="14873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8812697" y="1219201"/>
            <a:ext cx="44466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r>
              <a:rPr lang="en-US" sz="1200" dirty="0" smtClean="0"/>
              <a:t>(1)</a:t>
            </a:r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  <a:p>
            <a:r>
              <a:rPr lang="en-US" sz="1200" dirty="0" smtClean="0"/>
              <a:t>(2)</a:t>
            </a:r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/>
          </a:p>
          <a:p>
            <a:endParaRPr lang="en-US" sz="1200" dirty="0" smtClean="0"/>
          </a:p>
          <a:p>
            <a:endParaRPr lang="en-US" sz="1200" dirty="0"/>
          </a:p>
          <a:p>
            <a:endParaRPr lang="en-US" sz="1200" dirty="0" smtClean="0"/>
          </a:p>
        </p:txBody>
      </p:sp>
    </p:spTree>
    <p:extLst>
      <p:ext uri="{BB962C8B-B14F-4D97-AF65-F5344CB8AC3E}">
        <p14:creationId xmlns:p14="http://schemas.microsoft.com/office/powerpoint/2010/main" val="3379598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0"/>
            <a:ext cx="7886700" cy="1325563"/>
          </a:xfrm>
        </p:spPr>
        <p:txBody>
          <a:bodyPr/>
          <a:lstStyle/>
          <a:p>
            <a:r>
              <a:rPr lang="en-US" dirty="0" smtClean="0"/>
              <a:t>Detailed Research Plan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8984" y="1326336"/>
            <a:ext cx="7886700" cy="4486275"/>
          </a:xfrm>
        </p:spPr>
        <p:txBody>
          <a:bodyPr>
            <a:noAutofit/>
          </a:bodyPr>
          <a:lstStyle/>
          <a:p>
            <a:r>
              <a:rPr lang="en-US" dirty="0" smtClean="0"/>
              <a:t>Create Payload for testing five (5) types of computer memory</a:t>
            </a:r>
          </a:p>
          <a:p>
            <a:pPr lvl="1"/>
            <a:r>
              <a:rPr lang="en-US" dirty="0" smtClean="0"/>
              <a:t>Dynamic Random Access Memory (DRAM)</a:t>
            </a:r>
          </a:p>
          <a:p>
            <a:pPr lvl="1"/>
            <a:r>
              <a:rPr lang="en-US" dirty="0" smtClean="0"/>
              <a:t>Static Random Access Memory (SRAM)</a:t>
            </a:r>
          </a:p>
          <a:p>
            <a:pPr lvl="1"/>
            <a:r>
              <a:rPr lang="en-US" dirty="0" smtClean="0"/>
              <a:t>Flash Memory (Flash)</a:t>
            </a:r>
          </a:p>
          <a:p>
            <a:pPr lvl="1"/>
            <a:r>
              <a:rPr lang="en-US" dirty="0" smtClean="0"/>
              <a:t>Ferroelectric Random Access Memory (FRAM)</a:t>
            </a:r>
          </a:p>
          <a:p>
            <a:pPr lvl="1"/>
            <a:r>
              <a:rPr lang="en-US" dirty="0" smtClean="0"/>
              <a:t>Magneto-resistive Random Access Memory (MRAM)</a:t>
            </a:r>
          </a:p>
          <a:p>
            <a:r>
              <a:rPr lang="en-US" dirty="0" smtClean="0"/>
              <a:t>Test for memory data upsets using software algorithms.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331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05694" y="137787"/>
            <a:ext cx="5920898" cy="1643270"/>
          </a:xfrm>
        </p:spPr>
        <p:txBody>
          <a:bodyPr>
            <a:normAutofit/>
          </a:bodyPr>
          <a:lstStyle/>
          <a:p>
            <a:r>
              <a:rPr lang="en-US" dirty="0" smtClean="0"/>
              <a:t>Detailed Research Plan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				(</a:t>
            </a:r>
            <a:r>
              <a:rPr lang="en-US" dirty="0" smtClean="0"/>
              <a:t>cont</a:t>
            </a:r>
            <a:r>
              <a:rPr lang="en-US" dirty="0" smtClean="0"/>
              <a:t>.)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0" y="2704733"/>
            <a:ext cx="261138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Payload </a:t>
            </a:r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Block </a:t>
            </a:r>
            <a:r>
              <a:rPr lang="en-US" sz="2800" dirty="0"/>
              <a:t>Diagram</a:t>
            </a:r>
          </a:p>
        </p:txBody>
      </p:sp>
      <p:pic>
        <p:nvPicPr>
          <p:cNvPr id="1026" name="Picture 2" descr="E:\Downloads\Payload Block Diagram - New Page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98" b="37354"/>
          <a:stretch/>
        </p:blipFill>
        <p:spPr bwMode="auto">
          <a:xfrm>
            <a:off x="2007820" y="1083503"/>
            <a:ext cx="7452231" cy="5774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748278" y="1874367"/>
            <a:ext cx="855878" cy="4096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903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6300" y="87682"/>
            <a:ext cx="5788286" cy="1696278"/>
          </a:xfrm>
        </p:spPr>
        <p:txBody>
          <a:bodyPr>
            <a:normAutofit/>
          </a:bodyPr>
          <a:lstStyle/>
          <a:p>
            <a:r>
              <a:rPr lang="en-US" dirty="0" smtClean="0"/>
              <a:t>Detailed Research Plan </a:t>
            </a:r>
            <a:r>
              <a:rPr lang="en-US" dirty="0" smtClean="0"/>
              <a:t>(</a:t>
            </a:r>
            <a:r>
              <a:rPr lang="en-US" dirty="0" smtClean="0"/>
              <a:t>cont</a:t>
            </a:r>
            <a:r>
              <a:rPr lang="en-US" dirty="0" smtClean="0"/>
              <a:t>.)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541488" y="2655559"/>
            <a:ext cx="1632948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/>
              <a:t>Payload </a:t>
            </a:r>
            <a:br>
              <a:rPr lang="en-US" sz="2800" dirty="0" smtClean="0"/>
            </a:br>
            <a:r>
              <a:rPr lang="en-US" sz="2800" dirty="0" smtClean="0"/>
              <a:t>Software </a:t>
            </a:r>
            <a:br>
              <a:rPr lang="en-US" sz="2800" dirty="0" smtClean="0"/>
            </a:br>
            <a:r>
              <a:rPr lang="en-US" sz="2800" dirty="0" smtClean="0"/>
              <a:t>Algorithm</a:t>
            </a:r>
            <a:endParaRPr lang="en-US" sz="2800" dirty="0"/>
          </a:p>
        </p:txBody>
      </p:sp>
      <p:pic>
        <p:nvPicPr>
          <p:cNvPr id="2050" name="Picture 2" descr="E:\Downloads\EagleSat Payload Operation - Main Algorithm.pn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35" t="8950" r="15018" b="41370"/>
          <a:stretch/>
        </p:blipFill>
        <p:spPr bwMode="auto">
          <a:xfrm>
            <a:off x="2174436" y="1093806"/>
            <a:ext cx="6929240" cy="5642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92002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0"/>
            <a:ext cx="7886700" cy="1325563"/>
          </a:xfrm>
        </p:spPr>
        <p:txBody>
          <a:bodyPr/>
          <a:lstStyle/>
          <a:p>
            <a:r>
              <a:rPr lang="en-US" dirty="0" smtClean="0"/>
              <a:t>Current Progress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603" y="1267986"/>
            <a:ext cx="8615559" cy="4620879"/>
          </a:xfrm>
        </p:spPr>
        <p:txBody>
          <a:bodyPr>
            <a:noAutofit/>
          </a:bodyPr>
          <a:lstStyle/>
          <a:p>
            <a:r>
              <a:rPr lang="en-US" dirty="0" smtClean="0"/>
              <a:t>Four (4) of the memory chips are functioning as expected</a:t>
            </a:r>
          </a:p>
          <a:p>
            <a:r>
              <a:rPr lang="en-US" dirty="0" smtClean="0"/>
              <a:t>Protocols and capabilities for communication to/from On-Board Computer functioning as expected</a:t>
            </a:r>
          </a:p>
          <a:p>
            <a:r>
              <a:rPr lang="en-US" dirty="0" smtClean="0"/>
              <a:t>Interface between Payload and On-Board Computer fully defined</a:t>
            </a:r>
          </a:p>
          <a:p>
            <a:r>
              <a:rPr lang="en-US" dirty="0" smtClean="0"/>
              <a:t>Algorithm fully defined and implemented for all error types currently identified</a:t>
            </a:r>
          </a:p>
          <a:p>
            <a:r>
              <a:rPr lang="en-US" dirty="0" smtClean="0"/>
              <a:t>Printed Circuit Board (PCB) design complete</a:t>
            </a:r>
          </a:p>
          <a:p>
            <a:pPr lvl="1"/>
            <a:r>
              <a:rPr lang="en-US" dirty="0" smtClean="0"/>
              <a:t>PCB with testing points still on order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3559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7300" y="0"/>
            <a:ext cx="7886700" cy="1325563"/>
          </a:xfrm>
        </p:spPr>
        <p:txBody>
          <a:bodyPr/>
          <a:lstStyle/>
          <a:p>
            <a:r>
              <a:rPr lang="en-US" dirty="0" smtClean="0"/>
              <a:t>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761" y="1365019"/>
            <a:ext cx="8547983" cy="4351338"/>
          </a:xfrm>
        </p:spPr>
        <p:txBody>
          <a:bodyPr>
            <a:noAutofit/>
          </a:bodyPr>
          <a:lstStyle/>
          <a:p>
            <a:r>
              <a:rPr lang="en-US" dirty="0" smtClean="0"/>
              <a:t>Add fifth memory chip functionality (DRAM)</a:t>
            </a:r>
          </a:p>
          <a:p>
            <a:r>
              <a:rPr lang="en-US" dirty="0" smtClean="0"/>
              <a:t>Identify more types of errors to analyze and adapt or expand algorithm accordingly</a:t>
            </a:r>
          </a:p>
          <a:p>
            <a:r>
              <a:rPr lang="en-US" dirty="0" smtClean="0"/>
              <a:t>Develop testing procedures to ensure completeness and quality of both Software and Hardware</a:t>
            </a:r>
          </a:p>
          <a:p>
            <a:r>
              <a:rPr lang="en-US" dirty="0" smtClean="0"/>
              <a:t>Test capabilities with PCB that includes testing points</a:t>
            </a:r>
          </a:p>
          <a:p>
            <a:r>
              <a:rPr lang="en-US" dirty="0" smtClean="0"/>
              <a:t>Test interface with On-Board Computer</a:t>
            </a:r>
          </a:p>
          <a:p>
            <a:r>
              <a:rPr lang="en-US" dirty="0" smtClean="0"/>
              <a:t>Build and test flight-model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2458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agleSat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EagleSat Theme</Template>
  <TotalTime>344</TotalTime>
  <Words>509</Words>
  <Application>Microsoft Office PowerPoint</Application>
  <PresentationFormat>On-screen Show (4:3)</PresentationFormat>
  <Paragraphs>91</Paragraphs>
  <Slides>12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EagleSat Theme</vt:lpstr>
      <vt:lpstr>Memory Testing Payload for Nano-Satellite</vt:lpstr>
      <vt:lpstr>Overview</vt:lpstr>
      <vt:lpstr>Reasons for Research</vt:lpstr>
      <vt:lpstr>Research Options</vt:lpstr>
      <vt:lpstr>Detailed Research Plan</vt:lpstr>
      <vt:lpstr>Detailed Research Plan      (cont.)</vt:lpstr>
      <vt:lpstr>Detailed Research Plan (cont.)</vt:lpstr>
      <vt:lpstr>Current Progress</vt:lpstr>
      <vt:lpstr>Future Work</vt:lpstr>
      <vt:lpstr>Thank you</vt:lpstr>
      <vt:lpstr>Determine Errors Algorithm</vt:lpstr>
      <vt:lpstr> Analyze Errors Algorithm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Vis</dc:creator>
  <cp:lastModifiedBy>Matthew</cp:lastModifiedBy>
  <cp:revision>24</cp:revision>
  <dcterms:created xsi:type="dcterms:W3CDTF">2015-03-31T03:42:00Z</dcterms:created>
  <dcterms:modified xsi:type="dcterms:W3CDTF">2015-04-03T02:50:59Z</dcterms:modified>
</cp:coreProperties>
</file>