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7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the Reliability of GPS Tracking Beacons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Clayton Jacobs</a:t>
            </a:r>
          </a:p>
          <a:p>
            <a:r>
              <a:rPr lang="en-US" dirty="0" smtClean="0"/>
              <a:t>jacobsc6@my.erau.edu</a:t>
            </a:r>
          </a:p>
          <a:p>
            <a:r>
              <a:rPr lang="en-US" dirty="0" smtClean="0"/>
              <a:t>Mentor: Jack Crabtree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Assemble functional circuit board when the PCB is delivered.</a:t>
            </a:r>
          </a:p>
          <a:p>
            <a:r>
              <a:rPr lang="en-US" dirty="0" smtClean="0"/>
              <a:t>Test system performance under thermal and pressure cycling in a thermal vacuum chamber with the addition of RF interference.</a:t>
            </a:r>
          </a:p>
          <a:p>
            <a:r>
              <a:rPr lang="en-US" dirty="0" smtClean="0"/>
              <a:t>First scheduled flight in June 2015 on ERAU Summer Camp balloon. </a:t>
            </a:r>
          </a:p>
          <a:p>
            <a:r>
              <a:rPr lang="en-US" dirty="0" smtClean="0"/>
              <a:t>Write a user guide which includes:</a:t>
            </a:r>
          </a:p>
          <a:p>
            <a:pPr lvl="1"/>
            <a:r>
              <a:rPr lang="en-US" dirty="0" smtClean="0"/>
              <a:t>Circuit Descriptions</a:t>
            </a:r>
          </a:p>
          <a:p>
            <a:pPr lvl="1"/>
            <a:r>
              <a:rPr lang="en-US" dirty="0" smtClean="0"/>
              <a:t>Maintenance procedures</a:t>
            </a:r>
          </a:p>
          <a:p>
            <a:pPr lvl="1"/>
            <a:r>
              <a:rPr lang="en-US" dirty="0" smtClean="0"/>
              <a:t>Operation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3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dirty="0" smtClean="0"/>
              <a:t>. Gary Yale –ERAU Space Grant Coordinator</a:t>
            </a:r>
          </a:p>
          <a:p>
            <a:r>
              <a:rPr lang="en-US" dirty="0" smtClean="0"/>
              <a:t>Prof. Jack Crabtree – Project Mentor</a:t>
            </a:r>
          </a:p>
        </p:txBody>
      </p:sp>
    </p:spTree>
    <p:extLst>
      <p:ext uri="{BB962C8B-B14F-4D97-AF65-F5344CB8AC3E}">
        <p14:creationId xmlns:p14="http://schemas.microsoft.com/office/powerpoint/2010/main" val="46960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History</a:t>
            </a:r>
          </a:p>
          <a:p>
            <a:r>
              <a:rPr lang="en-US" dirty="0" smtClean="0"/>
              <a:t>Legacy Designs</a:t>
            </a:r>
          </a:p>
          <a:p>
            <a:r>
              <a:rPr lang="en-US" dirty="0" smtClean="0"/>
              <a:t>New Hardware Specifications</a:t>
            </a:r>
          </a:p>
          <a:p>
            <a:r>
              <a:rPr lang="en-US" dirty="0" smtClean="0"/>
              <a:t>Design Methodology</a:t>
            </a:r>
          </a:p>
          <a:p>
            <a:r>
              <a:rPr lang="en-US" dirty="0" smtClean="0"/>
              <a:t>System Description</a:t>
            </a:r>
          </a:p>
          <a:p>
            <a:r>
              <a:rPr lang="en-US" dirty="0" smtClean="0"/>
              <a:t>Future Developments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6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Embry-Riddle Project </a:t>
            </a:r>
            <a:r>
              <a:rPr lang="en-US" dirty="0" err="1" smtClean="0"/>
              <a:t>HiBall</a:t>
            </a:r>
            <a:r>
              <a:rPr lang="en-US" dirty="0" smtClean="0"/>
              <a:t> created to support the launch of high altitude balloons from ERAU campus.</a:t>
            </a:r>
          </a:p>
          <a:p>
            <a:r>
              <a:rPr lang="en-US" dirty="0" smtClean="0"/>
              <a:t>Balloon train consists of multiple payloads which support on-campus organizations</a:t>
            </a:r>
          </a:p>
          <a:p>
            <a:pPr lvl="1"/>
            <a:r>
              <a:rPr lang="en-US" dirty="0" smtClean="0"/>
              <a:t>Engineering Classes: AE226, Experimental Space Systems Lab</a:t>
            </a:r>
            <a:endParaRPr lang="en-US" dirty="0"/>
          </a:p>
          <a:p>
            <a:pPr lvl="1"/>
            <a:r>
              <a:rPr lang="en-US" dirty="0" smtClean="0"/>
              <a:t>Preliminary/Detain Design: AE427</a:t>
            </a:r>
          </a:p>
          <a:p>
            <a:pPr lvl="1"/>
            <a:r>
              <a:rPr lang="en-US" dirty="0" smtClean="0"/>
              <a:t>NASA ASCEND!</a:t>
            </a:r>
          </a:p>
          <a:p>
            <a:pPr lvl="1"/>
            <a:r>
              <a:rPr lang="en-US" dirty="0" smtClean="0"/>
              <a:t>ERAU Summer Camps: Middle/High School Students</a:t>
            </a:r>
          </a:p>
          <a:p>
            <a:r>
              <a:rPr lang="en-US" dirty="0" smtClean="0"/>
              <a:t>Beacons support the launch, ascent, decent and recovery</a:t>
            </a:r>
          </a:p>
          <a:p>
            <a:pPr lvl="1"/>
            <a:r>
              <a:rPr lang="en-US" dirty="0" smtClean="0"/>
              <a:t>Provide position and velocity information on the airborne balloon</a:t>
            </a:r>
          </a:p>
        </p:txBody>
      </p:sp>
    </p:spTree>
    <p:extLst>
      <p:ext uri="{BB962C8B-B14F-4D97-AF65-F5344CB8AC3E}">
        <p14:creationId xmlns:p14="http://schemas.microsoft.com/office/powerpoint/2010/main" val="860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Designs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83" y="4659463"/>
            <a:ext cx="2881252" cy="1620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t="34511" r="22858" b="25411"/>
          <a:stretch/>
        </p:blipFill>
        <p:spPr>
          <a:xfrm>
            <a:off x="2328290" y="1690689"/>
            <a:ext cx="3790493" cy="2165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t="6724" r="58604" b="61675"/>
          <a:stretch/>
        </p:blipFill>
        <p:spPr>
          <a:xfrm>
            <a:off x="3237531" y="3856684"/>
            <a:ext cx="2881252" cy="2423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2594" r="22170" b="-2920"/>
          <a:stretch/>
        </p:blipFill>
        <p:spPr>
          <a:xfrm rot="5400000">
            <a:off x="6031261" y="1690689"/>
            <a:ext cx="2968774" cy="2968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8928" r="24799" b="11267"/>
          <a:stretch/>
        </p:blipFill>
        <p:spPr>
          <a:xfrm>
            <a:off x="153097" y="3856683"/>
            <a:ext cx="3084434" cy="2423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t="25290" r="26133" b="9822"/>
          <a:stretch/>
        </p:blipFill>
        <p:spPr>
          <a:xfrm rot="5400000">
            <a:off x="186768" y="1655739"/>
            <a:ext cx="2165042" cy="22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Post-Flight Data (ANSR-88)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94" y="2404416"/>
            <a:ext cx="5211834" cy="41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6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N7ERU beacons rebuilt before each flight and tested for correct operation. Damage from previous flights was corrected by short-term fix or replacement</a:t>
            </a:r>
            <a:endParaRPr lang="en-US" dirty="0" smtClean="0"/>
          </a:p>
          <a:p>
            <a:r>
              <a:rPr lang="en-US" dirty="0" smtClean="0"/>
              <a:t>Flaws</a:t>
            </a:r>
          </a:p>
          <a:p>
            <a:pPr lvl="1"/>
            <a:r>
              <a:rPr lang="en-US" dirty="0" smtClean="0"/>
              <a:t>Heavy: Over 2lbs</a:t>
            </a:r>
          </a:p>
          <a:p>
            <a:pPr lvl="1"/>
            <a:r>
              <a:rPr lang="en-US" dirty="0" smtClean="0"/>
              <a:t>Reprogramed before flight</a:t>
            </a:r>
          </a:p>
          <a:p>
            <a:pPr lvl="1"/>
            <a:r>
              <a:rPr lang="en-US" dirty="0" smtClean="0"/>
              <a:t>High failure rate, unknown causes</a:t>
            </a:r>
          </a:p>
          <a:p>
            <a:pPr lvl="2"/>
            <a:r>
              <a:rPr lang="en-US" dirty="0" smtClean="0"/>
              <a:t>Long wires, RF interference, unseen damage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weight under 2lbs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weight</a:t>
            </a:r>
            <a:endParaRPr lang="en-US" dirty="0" smtClean="0"/>
          </a:p>
          <a:p>
            <a:r>
              <a:rPr lang="en-US" dirty="0" smtClean="0"/>
              <a:t>24 Hour battery life</a:t>
            </a:r>
          </a:p>
          <a:p>
            <a:pPr lvl="1"/>
            <a:r>
              <a:rPr lang="en-US" dirty="0" smtClean="0"/>
              <a:t>Maximize operational time</a:t>
            </a:r>
          </a:p>
          <a:p>
            <a:r>
              <a:rPr lang="en-US" dirty="0" smtClean="0"/>
              <a:t>Beacon must be reusable</a:t>
            </a:r>
          </a:p>
          <a:p>
            <a:pPr lvl="1"/>
            <a:r>
              <a:rPr lang="en-US" dirty="0" smtClean="0"/>
              <a:t>Ability to perform maintenance is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Must be reprogrammed for each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0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Byonics</a:t>
            </a:r>
            <a:r>
              <a:rPr lang="en-US" dirty="0" smtClean="0"/>
              <a:t> TinyTrak3plus (TT3+)</a:t>
            </a:r>
          </a:p>
          <a:p>
            <a:pPr lvl="1"/>
            <a:r>
              <a:rPr lang="en-US" dirty="0" smtClean="0"/>
              <a:t>Converts serial GPS data into analog audio tones to be transmitted by the transceiver</a:t>
            </a:r>
          </a:p>
          <a:p>
            <a:pPr lvl="1"/>
            <a:r>
              <a:rPr lang="en-US" dirty="0" smtClean="0"/>
              <a:t>Converts the GPS information into a standard APRS packet structure for reception by Amateur Radio operators</a:t>
            </a:r>
          </a:p>
          <a:p>
            <a:r>
              <a:rPr lang="en-US" dirty="0" smtClean="0"/>
              <a:t>Venus GPS</a:t>
            </a:r>
          </a:p>
          <a:p>
            <a:pPr lvl="1"/>
            <a:r>
              <a:rPr lang="en-US" dirty="0" smtClean="0"/>
              <a:t>Reports serial NMEA formatted position/velocity information</a:t>
            </a:r>
          </a:p>
          <a:p>
            <a:pPr lvl="1"/>
            <a:r>
              <a:rPr lang="en-US" dirty="0" smtClean="0"/>
              <a:t>Not limited to 60,000ft AGL</a:t>
            </a:r>
          </a:p>
          <a:p>
            <a:r>
              <a:rPr lang="en-US" dirty="0" smtClean="0"/>
              <a:t>UHF Transceiver SA828</a:t>
            </a:r>
          </a:p>
          <a:p>
            <a:pPr lvl="1"/>
            <a:r>
              <a:rPr lang="en-US" dirty="0" smtClean="0"/>
              <a:t>Transmits analog audio signals as RF </a:t>
            </a:r>
          </a:p>
          <a:p>
            <a:pPr lvl="1"/>
            <a:r>
              <a:rPr lang="en-US" dirty="0" smtClean="0"/>
              <a:t>Operating range from 400Mhz-480Mhz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2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6626" y="2240280"/>
            <a:ext cx="2128814" cy="2385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 Circuitry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18133" y="2891790"/>
            <a:ext cx="685800" cy="1082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TT3+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3487" y="2781300"/>
            <a:ext cx="1551552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Venus GPS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142" y="2670810"/>
            <a:ext cx="962852" cy="1303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UHF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TCVR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08384" y="3070860"/>
            <a:ext cx="1488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08189" y="3322320"/>
            <a:ext cx="1488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25440" y="3070860"/>
            <a:ext cx="1488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25245" y="3322320"/>
            <a:ext cx="1488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87886" y="2865760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Audio Signal 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087886" y="3275961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Signal Ground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8838" y="286576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Serial Receive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6458" y="3284220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Serial Transmit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5468131" y="4896799"/>
            <a:ext cx="951303" cy="1116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12V Battery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3178" y="4103370"/>
            <a:ext cx="932169" cy="674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3.3V Regulator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5964" y="5117780"/>
            <a:ext cx="932169" cy="674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5.0V Regulator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688080" y="4625340"/>
            <a:ext cx="0" cy="492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3760" y="4632960"/>
            <a:ext cx="0" cy="49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38300" y="3973830"/>
            <a:ext cx="0" cy="781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38300" y="4754880"/>
            <a:ext cx="1775460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24939" y="3985260"/>
            <a:ext cx="1" cy="992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24940" y="4970130"/>
            <a:ext cx="2263140" cy="7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856220" y="3619500"/>
            <a:ext cx="0" cy="492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581900" y="3627120"/>
            <a:ext cx="0" cy="49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9" idx="2"/>
          </p:cNvCxnSpPr>
          <p:nvPr/>
        </p:nvCxnSpPr>
        <p:spPr>
          <a:xfrm flipV="1">
            <a:off x="7689262" y="4777739"/>
            <a:ext cx="1" cy="3476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856220" y="4793930"/>
            <a:ext cx="0" cy="5051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18133" y="5324799"/>
            <a:ext cx="14499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10513" y="5492439"/>
            <a:ext cx="1449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419434" y="5125400"/>
            <a:ext cx="1269828" cy="6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11814" y="5299079"/>
            <a:ext cx="1449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04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357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Improving the Reliability of GPS Tracking Beacons</vt:lpstr>
      <vt:lpstr>Outline</vt:lpstr>
      <vt:lpstr>Program History</vt:lpstr>
      <vt:lpstr>Legacy Designs</vt:lpstr>
      <vt:lpstr>Legacy Designs</vt:lpstr>
      <vt:lpstr>Legacy Designs</vt:lpstr>
      <vt:lpstr>New Hardware Specifications</vt:lpstr>
      <vt:lpstr>Design Methodology</vt:lpstr>
      <vt:lpstr>System Block Diagram</vt:lpstr>
      <vt:lpstr>Further Development</vt:lpstr>
      <vt:lpstr>Acknowledgements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</dc:creator>
  <cp:lastModifiedBy>Clayton Jacobs</cp:lastModifiedBy>
  <cp:revision>15</cp:revision>
  <dcterms:created xsi:type="dcterms:W3CDTF">2014-04-01T22:02:56Z</dcterms:created>
  <dcterms:modified xsi:type="dcterms:W3CDTF">2015-04-04T03:18:31Z</dcterms:modified>
</cp:coreProperties>
</file>