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289B4-3D6B-4631-A970-296B25FBB801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F00B-CBCC-4706-81E7-4C7958AD7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2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77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242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18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64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1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7679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785" y="1905000"/>
            <a:ext cx="7772400" cy="1546474"/>
          </a:xfrm>
        </p:spPr>
        <p:txBody>
          <a:bodyPr/>
          <a:lstStyle/>
          <a:p>
            <a:r>
              <a:rPr lang="en-US" dirty="0"/>
              <a:t>Low-Range Force Balance Research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464414"/>
            <a:ext cx="7772400" cy="104631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By: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James McClure III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Arizona Space Grant Consortium, Phoenix, AZ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April 17-18, 2015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9" b="98705" l="9942" r="91945">
                        <a14:foregroundMark x1="53556" y1="6606" x2="53556" y2="6606"/>
                        <a14:foregroundMark x1="51524" y1="7642" x2="51524" y2="7642"/>
                        <a14:foregroundMark x1="55298" y1="8161" x2="55298" y2="8161"/>
                        <a14:foregroundMark x1="50290" y1="7124" x2="50290" y2="7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78" r="13964"/>
          <a:stretch/>
        </p:blipFill>
        <p:spPr>
          <a:xfrm>
            <a:off x="0" y="3541168"/>
            <a:ext cx="3766088" cy="3209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46" y="5114609"/>
            <a:ext cx="1126454" cy="17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46" y="5114609"/>
            <a:ext cx="1126454" cy="1743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Purpose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562600" cy="4967574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Design, manufacture, and test a force balance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Precise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Portable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Easy to manufacture, use</a:t>
            </a:r>
          </a:p>
          <a:p>
            <a:r>
              <a:rPr lang="en-US" sz="2400" dirty="0">
                <a:latin typeface="Calibri" panose="020F0502020204030204" pitchFamily="34" charset="0"/>
              </a:rPr>
              <a:t>Low Reynold’s Number </a:t>
            </a: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testing ability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Yellow: Joints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Red: Sensors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Green: Power</a:t>
            </a:r>
          </a:p>
          <a:p>
            <a:r>
              <a:rPr lang="en-US" sz="2400" dirty="0">
                <a:latin typeface="Calibri" panose="020F0502020204030204" pitchFamily="34" charset="0"/>
              </a:rPr>
              <a:t>Blue: Central </a:t>
            </a:r>
            <a:r>
              <a:rPr lang="en-US" sz="2400" dirty="0" smtClean="0">
                <a:latin typeface="Calibri" panose="020F0502020204030204" pitchFamily="34" charset="0"/>
              </a:rPr>
              <a:t>Shaft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9" b="98705" l="9942" r="91945">
                        <a14:foregroundMark x1="53556" y1="6606" x2="53556" y2="6606"/>
                        <a14:foregroundMark x1="51524" y1="7642" x2="51524" y2="7642"/>
                        <a14:foregroundMark x1="55298" y1="8161" x2="55298" y2="8161"/>
                        <a14:foregroundMark x1="50290" y1="7124" x2="50290" y2="7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78" r="13964"/>
          <a:stretch/>
        </p:blipFill>
        <p:spPr>
          <a:xfrm>
            <a:off x="3429000" y="1600200"/>
            <a:ext cx="5828965" cy="49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5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Major Components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Flexure Joints</a:t>
            </a:r>
          </a:p>
          <a:p>
            <a:pPr lvl="1"/>
            <a:r>
              <a:rPr lang="en-US" dirty="0"/>
              <a:t>Must rotate with virtually no resistance</a:t>
            </a:r>
          </a:p>
          <a:p>
            <a:r>
              <a:rPr lang="en-US" dirty="0"/>
              <a:t>Component Use</a:t>
            </a:r>
          </a:p>
          <a:p>
            <a:pPr lvl="1"/>
            <a:r>
              <a:rPr lang="en-US" dirty="0"/>
              <a:t>Forces applied to load cells must not exceed 100 </a:t>
            </a:r>
            <a:r>
              <a:rPr lang="en-US" dirty="0" smtClean="0"/>
              <a:t>grams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46" y="5114609"/>
            <a:ext cx="1126454" cy="1743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9" b="98705" l="9942" r="91945">
                        <a14:foregroundMark x1="53556" y1="6606" x2="53556" y2="6606"/>
                        <a14:foregroundMark x1="51524" y1="7642" x2="51524" y2="7642"/>
                        <a14:foregroundMark x1="55298" y1="8161" x2="55298" y2="8161"/>
                        <a14:foregroundMark x1="50290" y1="7124" x2="50290" y2="7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78" r="13964"/>
          <a:stretch/>
        </p:blipFill>
        <p:spPr>
          <a:xfrm>
            <a:off x="4023183" y="1613140"/>
            <a:ext cx="5120817" cy="436407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451725" y="2819400"/>
            <a:ext cx="1476621" cy="5191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14800" y="4343400"/>
            <a:ext cx="2133600" cy="2936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53450" y="2501635"/>
            <a:ext cx="101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Stepper Motor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8072" y="5517865"/>
            <a:ext cx="201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Model Attachment Shaft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7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Flexure Joints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4967574"/>
          </a:xfrm>
        </p:spPr>
        <p:txBody>
          <a:bodyPr/>
          <a:lstStyle/>
          <a:p>
            <a:r>
              <a:rPr lang="en-US" dirty="0"/>
              <a:t>Spring Steel sheets clamped with aluminum blocks</a:t>
            </a:r>
          </a:p>
          <a:p>
            <a:pPr lvl="1"/>
            <a:r>
              <a:rPr lang="en-US" dirty="0"/>
              <a:t>Spring steel rotates through small </a:t>
            </a:r>
            <a:r>
              <a:rPr lang="en-US" dirty="0" smtClean="0"/>
              <a:t>angles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46" y="5114609"/>
            <a:ext cx="1126454" cy="1743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67344" y1="20078" x2="67344" y2="20078"/>
                        <a14:backgroundMark x1="44630" y1="36010" x2="44630" y2="36010"/>
                        <a14:backgroundMark x1="45428" y1="37176" x2="45428" y2="37176"/>
                        <a14:backgroundMark x1="37591" y1="45207" x2="37591" y2="45207"/>
                        <a14:backgroundMark x1="37736" y1="54793" x2="37736" y2="54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12" t="23403" r="26815" b="23731"/>
          <a:stretch/>
        </p:blipFill>
        <p:spPr>
          <a:xfrm>
            <a:off x="2445734" y="3041910"/>
            <a:ext cx="4709731" cy="352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8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0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Safety Towers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96200" cy="4967574"/>
          </a:xfrm>
        </p:spPr>
        <p:txBody>
          <a:bodyPr/>
          <a:lstStyle/>
          <a:p>
            <a:r>
              <a:rPr lang="en-US" dirty="0"/>
              <a:t>L-Brackets with tapped holes for fine pitch screws</a:t>
            </a:r>
          </a:p>
          <a:p>
            <a:pPr lvl="1"/>
            <a:r>
              <a:rPr lang="en-US" dirty="0"/>
              <a:t>Secure screws to top plate to anchor in </a:t>
            </a:r>
            <a:r>
              <a:rPr lang="en-US" dirty="0" smtClean="0"/>
              <a:t>place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46" y="5114609"/>
            <a:ext cx="1126454" cy="1743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42" r="89913">
                        <a14:foregroundMark x1="52104" y1="10881" x2="52104" y2="10881"/>
                        <a14:foregroundMark x1="58999" y1="16192" x2="58999" y2="16192"/>
                        <a14:foregroundMark x1="56241" y1="14508" x2="56241" y2="14508"/>
                        <a14:foregroundMark x1="49927" y1="8290" x2="49927" y2="8290"/>
                        <a14:foregroundMark x1="46952" y1="6736" x2="46952" y2="6736"/>
                        <a14:foregroundMark x1="59652" y1="19819" x2="59652" y2="19819"/>
                        <a14:foregroundMark x1="53991" y1="13083" x2="53991" y2="13083"/>
                        <a14:foregroundMark x1="62337" y1="66451" x2="62337" y2="66451"/>
                        <a14:foregroundMark x1="57329" y1="86528" x2="57329" y2="86528"/>
                        <a14:backgroundMark x1="72642" y1="10622" x2="72642" y2="10622"/>
                        <a14:backgroundMark x1="79245" y1="19301" x2="79245" y2="19301"/>
                        <a14:backgroundMark x1="59797" y1="4922" x2="59797" y2="4922"/>
                        <a14:backgroundMark x1="33527" y1="7772" x2="33527" y2="7772"/>
                        <a14:backgroundMark x1="55080" y1="4663" x2="55080" y2="4663"/>
                        <a14:backgroundMark x1="52903" y1="3368" x2="52903" y2="3368"/>
                        <a14:backgroundMark x1="64514" y1="31865" x2="64514" y2="31865"/>
                        <a14:backgroundMark x1="54644" y1="7772" x2="54644" y2="7772"/>
                        <a14:backgroundMark x1="52322" y1="5829" x2="52322" y2="5829"/>
                        <a14:backgroundMark x1="53048" y1="6736" x2="53048" y2="6736"/>
                        <a14:backgroundMark x1="55443" y1="9197" x2="55443" y2="9197"/>
                        <a14:backgroundMark x1="75327" y1="69819" x2="75327" y2="69819"/>
                        <a14:backgroundMark x1="73730" y1="76554" x2="73730" y2="76554"/>
                        <a14:backgroundMark x1="79390" y1="80699" x2="79390" y2="80699"/>
                        <a14:backgroundMark x1="81422" y1="77073" x2="81422" y2="77073"/>
                        <a14:backgroundMark x1="57475" y1="92228" x2="57475" y2="92228"/>
                        <a14:backgroundMark x1="61030" y1="87953" x2="61030" y2="87953"/>
                        <a14:backgroundMark x1="55080" y1="94689" x2="55080" y2="94689"/>
                        <a14:backgroundMark x1="56168" y1="93005" x2="56168" y2="93005"/>
                        <a14:backgroundMark x1="58418" y1="90544" x2="58418" y2="90544"/>
                        <a14:backgroundMark x1="59797" y1="89119" x2="59797" y2="89119"/>
                        <a14:backgroundMark x1="53556" y1="95596" x2="53556" y2="95596"/>
                        <a14:backgroundMark x1="54136" y1="94948" x2="54136" y2="94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04" y="3376921"/>
            <a:ext cx="5727192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4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Portability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560346" cy="4967574"/>
          </a:xfrm>
        </p:spPr>
        <p:txBody>
          <a:bodyPr/>
          <a:lstStyle/>
          <a:p>
            <a:r>
              <a:rPr lang="en-US" dirty="0"/>
              <a:t>Balance should not exceed 5 pounds</a:t>
            </a:r>
          </a:p>
          <a:p>
            <a:r>
              <a:rPr lang="en-US" dirty="0"/>
              <a:t>Easy to carry across short </a:t>
            </a:r>
            <a:r>
              <a:rPr lang="en-US" dirty="0" smtClean="0"/>
              <a:t>distances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46" y="5114609"/>
            <a:ext cx="1126454" cy="17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4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5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Special Thanks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967574"/>
          </a:xfrm>
        </p:spPr>
        <p:txBody>
          <a:bodyPr/>
          <a:lstStyle/>
          <a:p>
            <a:r>
              <a:rPr lang="en-US" dirty="0"/>
              <a:t>Dr. Lance </a:t>
            </a:r>
            <a:r>
              <a:rPr lang="en-US" dirty="0" err="1"/>
              <a:t>Traub</a:t>
            </a:r>
            <a:endParaRPr lang="en-US" dirty="0"/>
          </a:p>
          <a:p>
            <a:pPr lvl="1"/>
            <a:r>
              <a:rPr lang="en-US" dirty="0"/>
              <a:t>Mentor for this project</a:t>
            </a:r>
          </a:p>
          <a:p>
            <a:r>
              <a:rPr lang="en-US" dirty="0"/>
              <a:t>Mr. Patrick David</a:t>
            </a:r>
          </a:p>
          <a:p>
            <a:pPr lvl="1"/>
            <a:r>
              <a:rPr lang="en-US" dirty="0"/>
              <a:t>ERAU Prescott Machinist</a:t>
            </a:r>
          </a:p>
          <a:p>
            <a:r>
              <a:rPr lang="en-US" dirty="0"/>
              <a:t>Jet Cutting Solutions</a:t>
            </a:r>
          </a:p>
          <a:p>
            <a:pPr lvl="1"/>
            <a:r>
              <a:rPr lang="en-US" dirty="0"/>
              <a:t>Manufacturer of base, top plate and flexure supports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46" y="5114609"/>
            <a:ext cx="1126454" cy="17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1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64" y="1150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46" y="5114609"/>
            <a:ext cx="1126454" cy="1743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9" b="98705" l="9942" r="91945">
                        <a14:foregroundMark x1="53556" y1="6606" x2="53556" y2="6606"/>
                        <a14:foregroundMark x1="51524" y1="7642" x2="51524" y2="7642"/>
                        <a14:foregroundMark x1="55298" y1="8161" x2="55298" y2="8161"/>
                        <a14:foregroundMark x1="50290" y1="7124" x2="50290" y2="7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78" r="13964"/>
          <a:stretch/>
        </p:blipFill>
        <p:spPr>
          <a:xfrm>
            <a:off x="1183992" y="1154502"/>
            <a:ext cx="6601344" cy="56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278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149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Custom Theme</vt:lpstr>
      <vt:lpstr>Low-Range Force Balance Research Project</vt:lpstr>
      <vt:lpstr>Project Purpose</vt:lpstr>
      <vt:lpstr>Major Components</vt:lpstr>
      <vt:lpstr>Flexure Joints</vt:lpstr>
      <vt:lpstr>Safety Towers</vt:lpstr>
      <vt:lpstr>Portability</vt:lpstr>
      <vt:lpstr>Special Thanks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ASCEND</dc:title>
  <dc:creator>Clayton</dc:creator>
  <cp:lastModifiedBy>McClure III, James E.</cp:lastModifiedBy>
  <cp:revision>166</cp:revision>
  <dcterms:created xsi:type="dcterms:W3CDTF">2014-03-26T18:31:55Z</dcterms:created>
  <dcterms:modified xsi:type="dcterms:W3CDTF">2015-04-03T04:29:16Z</dcterms:modified>
</cp:coreProperties>
</file>