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6" r:id="rId4"/>
    <p:sldId id="261" r:id="rId5"/>
    <p:sldId id="262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73" d="100"/>
          <a:sy n="73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B23FE-D649-4840-9E05-AB7F9805694E}" type="datetimeFigureOut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D3F1-C54E-432A-A67E-417EADC4C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04AF-E6C9-4212-8AF8-4CA520145EF3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3B63-626B-49F5-828C-B8D63B832C7C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1A6-E632-4260-A7E2-7E13C23814C1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0114-8A2E-4584-8B50-A92F6B5126A3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5C1F-ED5C-489F-B5AD-CBEE11FFB486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2BF0C-38F1-4470-B0E7-0BF333CB371D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DD92-12B5-483D-95FD-06CE5EE79103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01D-BF07-4B61-839B-C23A279FF55E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7FA-32B6-4A81-B79E-F090EB3B25E2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60D0-2CFB-4806-96C2-6DF6712799D7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E2D8-4C62-4583-BD9A-5B934FA2947B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2741-13CB-49A2-8F70-B754066F8A0B}" type="datetime1">
              <a:rPr lang="en-US" smtClean="0"/>
              <a:pPr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F431-9C9E-4DF7-865B-5D1F42A81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Breaks in Radial Stellar Surface Brightness in Spiral Galaxies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2057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Brian </a:t>
            </a:r>
            <a:r>
              <a:rPr lang="en-US" dirty="0" err="1" smtClean="0">
                <a:solidFill>
                  <a:schemeClr val="bg1"/>
                </a:solidFill>
              </a:rPr>
              <a:t>Barandi</a:t>
            </a:r>
            <a:r>
              <a:rPr lang="en-US" dirty="0" smtClean="0">
                <a:solidFill>
                  <a:schemeClr val="bg1"/>
                </a:solidFill>
              </a:rPr>
              <a:t> (NAU)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Mentor: Dr. Deidre Hunter (Lowell Observatory)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400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Image: NASA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Galaxies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Hubble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1336" y="2320307"/>
            <a:ext cx="5417527" cy="4461493"/>
          </a:xfrm>
        </p:spPr>
      </p:pic>
      <p:pic>
        <p:nvPicPr>
          <p:cNvPr id="5" name="Picture 4" descr="Dwarf_galaxy_DDO_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562600"/>
            <a:ext cx="1888665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193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Dwarfs Irregulars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050" y="990600"/>
            <a:ext cx="681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is a galaxy?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Generally a galaxy is a gravitationally bound system of stars, interstellar dust</a:t>
            </a:r>
            <a:r>
              <a:rPr lang="en-US" sz="2400" smtClean="0">
                <a:solidFill>
                  <a:schemeClr val="bg1"/>
                </a:solidFill>
              </a:rPr>
              <a:t>, and gas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1722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Image:en.wikipedia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Radial Stellar Surface Brightness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1295400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is Radial Stellar Surface Brightness?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Stellar Surface Brightness – The measure of light emitted by stars in a galaxy per area in a particular band pass.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Radial- Measuring with circles of increasing radius.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Needs to be transformed to face-on.  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2118_92bbd31f8e0e43a7da8a6295b251725fsym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3691260" cy="2895599"/>
          </a:xfrm>
          <a:prstGeom prst="rect">
            <a:avLst/>
          </a:prstGeom>
        </p:spPr>
      </p:pic>
      <p:pic>
        <p:nvPicPr>
          <p:cNvPr id="13" name="Picture 12" descr="a-spiral_galaxy-1513360symme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0" y="3810000"/>
            <a:ext cx="4000500" cy="2667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Surface Brightness and the Break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rojectlogis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4000" contrast="43000"/>
          </a:blip>
          <a:srcRect l="27040" r="17746" b="19512"/>
          <a:stretch>
            <a:fillRect/>
          </a:stretch>
        </p:blipFill>
        <p:spPr>
          <a:xfrm>
            <a:off x="0" y="2286000"/>
            <a:ext cx="272010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81100" y="1295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 band – Centered at 463-639nm(4630-6390 Å) Green.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 indicator for on-going star formation in the last 1 </a:t>
            </a:r>
            <a:r>
              <a:rPr lang="en-US" dirty="0" err="1" smtClean="0">
                <a:solidFill>
                  <a:schemeClr val="bg1"/>
                </a:solidFill>
              </a:rPr>
              <a:t>Gyr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galaxies that are still active.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projectVgraph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286000"/>
            <a:ext cx="5943600" cy="44577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562600" y="32766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2895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6482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KUG 0210-078 V-band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Surface Brightness FUV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FUVisomap.jpg"/>
          <p:cNvPicPr>
            <a:picLocks noChangeAspect="1"/>
          </p:cNvPicPr>
          <p:nvPr/>
        </p:nvPicPr>
        <p:blipFill>
          <a:blip r:embed="rId2" cstate="print">
            <a:lum bright="-62000" contrast="80000"/>
          </a:blip>
          <a:srcRect l="15000" r="15833" b="8759"/>
          <a:stretch>
            <a:fillRect/>
          </a:stretch>
        </p:blipFill>
        <p:spPr>
          <a:xfrm>
            <a:off x="0" y="2209800"/>
            <a:ext cx="2763419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371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FUV (Far Ultra Violet) band from GALEX, 140-170nm(1400-1700Å) 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Indicator for  new star formation in the last 100 </a:t>
            </a:r>
            <a:r>
              <a:rPr lang="en-US" dirty="0" err="1" smtClean="0">
                <a:solidFill>
                  <a:schemeClr val="bg1"/>
                </a:solidFill>
              </a:rPr>
              <a:t>Myr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projectFUVgraph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209800"/>
            <a:ext cx="6019800" cy="4514850"/>
          </a:xfrm>
        </p:spPr>
      </p:pic>
      <p:sp>
        <p:nvSpPr>
          <p:cNvPr id="6" name="Down Arrow 5"/>
          <p:cNvSpPr/>
          <p:nvPr/>
        </p:nvSpPr>
        <p:spPr>
          <a:xfrm flipV="1">
            <a:off x="5638800" y="3505200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26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corresponding to V-band break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KUG 0210-078 FUV-band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Ratios and What does it mean.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574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FUV/V inside break = 0.99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FUV/V outside break = 0.94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Inside break/Outside break ratio = 1.05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is the ratio used to compare with other galaxies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means that new star formation, relative to old star formation, inside the break and outside the break are almost equal. 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How does this compare to dwarf galaxies?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testhist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1" y="228601"/>
            <a:ext cx="7315199" cy="5486399"/>
          </a:xfrm>
        </p:spPr>
      </p:pic>
      <p:sp>
        <p:nvSpPr>
          <p:cNvPr id="5" name="Right Arrow 4"/>
          <p:cNvSpPr/>
          <p:nvPr/>
        </p:nvSpPr>
        <p:spPr>
          <a:xfrm>
            <a:off x="4191000" y="5638800"/>
            <a:ext cx="1676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2438400" y="5638800"/>
            <a:ext cx="1676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6096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Greater Star Formation after break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96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Greater Star Formation before break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76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Spiral Ratio=1.05</a:t>
            </a:r>
          </a:p>
          <a:p>
            <a:r>
              <a:rPr lang="en-US" sz="1400" dirty="0" smtClean="0"/>
              <a:t>Log(1.05)=0.05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86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From: Hunter 2014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05200" y="914400"/>
            <a:ext cx="9144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Perform surface photometry on more spirals for a larger comparison sample.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for correlations between spiral galaxy morphological types.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Look for other correlations between dwarf and spiral surface photometry. 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Acknowledgments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I would like to thank: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Deidre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Hunter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Mentor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Nadine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Barlow -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Associate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Arizona Space Grant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Consortium</a:t>
            </a:r>
            <a:endParaRPr lang="en-US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Kathleen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Stigmon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pt-BR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pt-BR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Program Coordinator - NAU/NASA Space Grant</a:t>
            </a:r>
            <a:endParaRPr lang="en-US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Northern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Arizona University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Space Grant Program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Lowell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Observatory</a:t>
            </a:r>
          </a:p>
          <a:p>
            <a:pPr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F431-9C9E-4DF7-865B-5D1F42A814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346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Breaks in Radial Stellar Surface Brightness in Spiral Galaxies</vt:lpstr>
      <vt:lpstr>Galaxies</vt:lpstr>
      <vt:lpstr>Radial Stellar Surface Brightness</vt:lpstr>
      <vt:lpstr>Surface Brightness and the Break </vt:lpstr>
      <vt:lpstr>Surface Brightness FUV</vt:lpstr>
      <vt:lpstr>Ratios and What does it mean. </vt:lpstr>
      <vt:lpstr> </vt:lpstr>
      <vt:lpstr>Future Work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Breaks in Radial Stellar Surface Brightness in Spiral Galaxies</dc:title>
  <dc:creator>Brian</dc:creator>
  <cp:lastModifiedBy>Brian</cp:lastModifiedBy>
  <cp:revision>25</cp:revision>
  <dcterms:created xsi:type="dcterms:W3CDTF">2015-03-02T04:48:57Z</dcterms:created>
  <dcterms:modified xsi:type="dcterms:W3CDTF">2015-04-03T22:15:14Z</dcterms:modified>
</cp:coreProperties>
</file>