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87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30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6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1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7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1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59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09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9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31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ABFD7-ED2B-4C9A-AE7F-5F597535ECE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B9981-DB19-4858-8C4E-EC9B88D56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9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Investigation of Densities of Transit Detected Exoplanets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Mason </a:t>
            </a:r>
            <a:r>
              <a:rPr lang="en-US" dirty="0" err="1" smtClean="0"/>
              <a:t>Waaler</a:t>
            </a:r>
            <a:endParaRPr lang="en-US" dirty="0" smtClean="0"/>
          </a:p>
          <a:p>
            <a:r>
              <a:rPr lang="en-US" dirty="0" smtClean="0"/>
              <a:t>Advisor: Jennifer Patience</a:t>
            </a:r>
            <a:endParaRPr lang="en-US" dirty="0"/>
          </a:p>
        </p:txBody>
      </p:sp>
      <p:pic>
        <p:nvPicPr>
          <p:cNvPr id="7" name="Picture 2" descr="https://spacegrant.arizona.edu/sites/spacegrant.arizona.edu/files/about/logos/AZSGC%20Logo_300dp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8537" y="3956753"/>
            <a:ext cx="1800270" cy="2786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764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planet crosses in front of its host star it disrupts the signal we receive from the star</a:t>
            </a:r>
          </a:p>
          <a:p>
            <a:r>
              <a:rPr lang="en-US" dirty="0" smtClean="0"/>
              <a:t>By analyzing this signal we can determine the radius of the planet</a:t>
            </a:r>
          </a:p>
          <a:p>
            <a:r>
              <a:rPr lang="en-US" dirty="0" smtClean="0"/>
              <a:t>Taking into account the stellar properties of the host star we can determine the density of the planet as well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2" name="Picture 4" descr="http://astronomyonline.org/Exoplanets/Images/transit%20diagram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950" y="4001294"/>
            <a:ext cx="3810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507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planets are detected via the Transit method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667" y="2505985"/>
            <a:ext cx="6698411" cy="3805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98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Project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project selected 12 stars with detected exoplanets to investigate the possibility of the host “star” actually being “stars”</a:t>
            </a:r>
          </a:p>
          <a:p>
            <a:r>
              <a:rPr lang="en-US" dirty="0" smtClean="0"/>
              <a:t>The chosen targets –</a:t>
            </a:r>
          </a:p>
          <a:p>
            <a:pPr lvl="1"/>
            <a:r>
              <a:rPr lang="en-US" dirty="0" smtClean="0"/>
              <a:t>HATP[35b,36b, 39b, 42b, 43b], HD97658b, GJ3470b, and WASP[39b, 43b, 54b, 56b, 82b]</a:t>
            </a:r>
          </a:p>
          <a:p>
            <a:r>
              <a:rPr lang="en-US" dirty="0" smtClean="0"/>
              <a:t>The targets were imaged at the MMT Observatory on Mt. Hopkins</a:t>
            </a:r>
          </a:p>
          <a:p>
            <a:r>
              <a:rPr lang="en-US" dirty="0" smtClean="0"/>
              <a:t>3 nights of viewing to collect the raw images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61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Correcting the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raw image had to be fixed before it could be analyzed</a:t>
            </a:r>
          </a:p>
          <a:p>
            <a:pPr lvl="1"/>
            <a:r>
              <a:rPr lang="en-US" dirty="0" smtClean="0"/>
              <a:t>First the images had to be dark subtracted and flat-fielded</a:t>
            </a:r>
          </a:p>
          <a:p>
            <a:pPr lvl="2"/>
            <a:r>
              <a:rPr lang="en-US" dirty="0" smtClean="0"/>
              <a:t>This process begins to filter out any imperfections due to the sky itself</a:t>
            </a:r>
          </a:p>
          <a:p>
            <a:pPr lvl="1"/>
            <a:r>
              <a:rPr lang="en-US" dirty="0" smtClean="0"/>
              <a:t>Then a “sky” image was created which was then applied to the images to further correct them</a:t>
            </a:r>
          </a:p>
          <a:p>
            <a:pPr lvl="1"/>
            <a:r>
              <a:rPr lang="en-US" dirty="0" smtClean="0"/>
              <a:t>Then a bad pixel mask was applied to each image and all the images were combined and aligned</a:t>
            </a:r>
          </a:p>
          <a:p>
            <a:pPr lvl="1"/>
            <a:r>
              <a:rPr lang="en-US" dirty="0" smtClean="0"/>
              <a:t>Finally the images were rotated so that they all were in the same set of coordinates</a:t>
            </a:r>
          </a:p>
        </p:txBody>
      </p:sp>
    </p:spTree>
    <p:extLst>
      <p:ext uri="{BB962C8B-B14F-4D97-AF65-F5344CB8AC3E}">
        <p14:creationId xmlns:p14="http://schemas.microsoft.com/office/powerpoint/2010/main" val="2906629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the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all the images were observed by eye to see if they had the potential to be binary or trinary systems</a:t>
            </a:r>
          </a:p>
          <a:p>
            <a:r>
              <a:rPr lang="en-US" dirty="0" smtClean="0"/>
              <a:t>At first glance the following systems look promising…</a:t>
            </a:r>
          </a:p>
          <a:p>
            <a:pPr lvl="1"/>
            <a:r>
              <a:rPr lang="en-US" dirty="0" smtClean="0"/>
              <a:t>Binaries: HATP43b, WASP54b, WASP56b</a:t>
            </a:r>
          </a:p>
          <a:p>
            <a:pPr lvl="1"/>
            <a:r>
              <a:rPr lang="en-US" dirty="0" err="1" smtClean="0"/>
              <a:t>Trinaries</a:t>
            </a:r>
            <a:r>
              <a:rPr lang="en-US" dirty="0" smtClean="0"/>
              <a:t>: HATP35b (pictured), 39b </a:t>
            </a:r>
          </a:p>
          <a:p>
            <a:pPr lvl="1"/>
            <a:endParaRPr lang="en-US" dirty="0"/>
          </a:p>
          <a:p>
            <a:r>
              <a:rPr lang="en-US" dirty="0" smtClean="0"/>
              <a:t>But every system will be analyzed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6150" y="3805788"/>
            <a:ext cx="3919537" cy="250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008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planet’s properties are determined by the star we detect</a:t>
            </a:r>
          </a:p>
          <a:p>
            <a:r>
              <a:rPr lang="en-US" dirty="0" smtClean="0"/>
              <a:t>So if that star is actually two or three stars it changes the properties of the planet we detected</a:t>
            </a:r>
          </a:p>
          <a:p>
            <a:r>
              <a:rPr lang="en-US" dirty="0" smtClean="0"/>
              <a:t>So we need to analyze the images to gather information about the host star(s)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35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project is not complete yet and as of the creation of this presentation we are still analyzing our images</a:t>
            </a:r>
          </a:p>
          <a:p>
            <a:r>
              <a:rPr lang="en-US" dirty="0" smtClean="0"/>
              <a:t>The systems with multiple stars are our primary concern</a:t>
            </a:r>
          </a:p>
          <a:p>
            <a:r>
              <a:rPr lang="en-US" dirty="0" smtClean="0"/>
              <a:t>The possible trinary and binary systems are exciting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624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Working on this project has exposed me to incredible opportunities that I would not have had elsewhere</a:t>
            </a:r>
          </a:p>
          <a:p>
            <a:r>
              <a:rPr lang="en-US" dirty="0" smtClean="0"/>
              <a:t>I especially appreciate all the help and guidance from Dr. Patience, Kimberly Ward-Duong and Miranda Herman</a:t>
            </a:r>
          </a:p>
          <a:p>
            <a:r>
              <a:rPr lang="en-US" dirty="0" smtClean="0"/>
              <a:t>Thank You for Listening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333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421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An Investigation of Densities of Transit Detected Exoplanets </vt:lpstr>
      <vt:lpstr>Transit Detection</vt:lpstr>
      <vt:lpstr>Transit Detection</vt:lpstr>
      <vt:lpstr>This Project </vt:lpstr>
      <vt:lpstr>Correcting the Images</vt:lpstr>
      <vt:lpstr>Analyzing the Images</vt:lpstr>
      <vt:lpstr>What does this mean?</vt:lpstr>
      <vt:lpstr>Analysis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Mason</dc:creator>
  <cp:lastModifiedBy>Mason</cp:lastModifiedBy>
  <cp:revision>6</cp:revision>
  <dcterms:created xsi:type="dcterms:W3CDTF">2015-04-02T05:11:39Z</dcterms:created>
  <dcterms:modified xsi:type="dcterms:W3CDTF">2015-04-03T03:13:58Z</dcterms:modified>
</cp:coreProperties>
</file>