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8" r:id="rId4"/>
    <p:sldId id="259" r:id="rId5"/>
    <p:sldId id="263" r:id="rId6"/>
    <p:sldId id="262" r:id="rId7"/>
    <p:sldId id="260" r:id="rId8"/>
    <p:sldId id="261" r:id="rId9"/>
    <p:sldId id="265" r:id="rId10"/>
    <p:sldId id="264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\Documents\Tia%20Roller\COLLEGE\Research_Fluids\Data_Analysis\TimePlot_test_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\Documents\Tia%20Roller\COLLEGE\Research_Fluids\Data_Analysis\DataAnalysis_baseline.contro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a\Documents\Tia%20Roller\COLLEGE\Research_Fluids\Data_Analysis\DataAnalysis_baseline.contr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Wind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Tunnel,</a:t>
            </a:r>
            <a:r>
              <a:rPr lang="en-US" sz="14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Laser 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turned on ~ 5 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test_9</c:v>
          </c:tx>
          <c:spPr>
            <a:ln w="6350">
              <a:solidFill>
                <a:srgbClr val="E20000"/>
              </a:solidFill>
            </a:ln>
          </c:spPr>
          <c:marker>
            <c:symbol val="none"/>
          </c:marker>
          <c:xVal>
            <c:numRef>
              <c:f>Sheet1!$A$2:$A$3001</c:f>
              <c:numCache>
                <c:formatCode>General</c:formatCode>
                <c:ptCount val="3000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0.19</c:v>
                </c:pt>
                <c:pt idx="20">
                  <c:v>0.2</c:v>
                </c:pt>
                <c:pt idx="21">
                  <c:v>0.21</c:v>
                </c:pt>
                <c:pt idx="22">
                  <c:v>0.22</c:v>
                </c:pt>
                <c:pt idx="23">
                  <c:v>0.23</c:v>
                </c:pt>
                <c:pt idx="24">
                  <c:v>0.24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0.28000000000000003</c:v>
                </c:pt>
                <c:pt idx="29">
                  <c:v>0.28999999999999998</c:v>
                </c:pt>
                <c:pt idx="30">
                  <c:v>0.3</c:v>
                </c:pt>
                <c:pt idx="31">
                  <c:v>0.31</c:v>
                </c:pt>
                <c:pt idx="32">
                  <c:v>0.32</c:v>
                </c:pt>
                <c:pt idx="33">
                  <c:v>0.33</c:v>
                </c:pt>
                <c:pt idx="34">
                  <c:v>0.34</c:v>
                </c:pt>
                <c:pt idx="35">
                  <c:v>0.35</c:v>
                </c:pt>
                <c:pt idx="36">
                  <c:v>0.36</c:v>
                </c:pt>
                <c:pt idx="37">
                  <c:v>0.37</c:v>
                </c:pt>
                <c:pt idx="38">
                  <c:v>0.38</c:v>
                </c:pt>
                <c:pt idx="39">
                  <c:v>0.39</c:v>
                </c:pt>
                <c:pt idx="40">
                  <c:v>0.4</c:v>
                </c:pt>
                <c:pt idx="41">
                  <c:v>0.41</c:v>
                </c:pt>
                <c:pt idx="42">
                  <c:v>0.42</c:v>
                </c:pt>
                <c:pt idx="43">
                  <c:v>0.43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</c:v>
                </c:pt>
                <c:pt idx="48">
                  <c:v>0.48</c:v>
                </c:pt>
                <c:pt idx="49">
                  <c:v>0.49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0.57999999999999996</c:v>
                </c:pt>
                <c:pt idx="59">
                  <c:v>0.59</c:v>
                </c:pt>
                <c:pt idx="60">
                  <c:v>0.6</c:v>
                </c:pt>
                <c:pt idx="61">
                  <c:v>0.61</c:v>
                </c:pt>
                <c:pt idx="62">
                  <c:v>0.62</c:v>
                </c:pt>
                <c:pt idx="63">
                  <c:v>0.63</c:v>
                </c:pt>
                <c:pt idx="64">
                  <c:v>0.64</c:v>
                </c:pt>
                <c:pt idx="65">
                  <c:v>0.65</c:v>
                </c:pt>
                <c:pt idx="66">
                  <c:v>0.66</c:v>
                </c:pt>
                <c:pt idx="67">
                  <c:v>0.67</c:v>
                </c:pt>
                <c:pt idx="68">
                  <c:v>0.68</c:v>
                </c:pt>
                <c:pt idx="69">
                  <c:v>0.69</c:v>
                </c:pt>
                <c:pt idx="70">
                  <c:v>0.7</c:v>
                </c:pt>
                <c:pt idx="71">
                  <c:v>0.71</c:v>
                </c:pt>
                <c:pt idx="72">
                  <c:v>0.72</c:v>
                </c:pt>
                <c:pt idx="73">
                  <c:v>0.73</c:v>
                </c:pt>
                <c:pt idx="74">
                  <c:v>0.74</c:v>
                </c:pt>
                <c:pt idx="75">
                  <c:v>0.75</c:v>
                </c:pt>
                <c:pt idx="76">
                  <c:v>0.76</c:v>
                </c:pt>
                <c:pt idx="77">
                  <c:v>0.77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</c:v>
                </c:pt>
                <c:pt idx="83">
                  <c:v>0.83</c:v>
                </c:pt>
                <c:pt idx="84">
                  <c:v>0.84</c:v>
                </c:pt>
                <c:pt idx="85">
                  <c:v>0.85</c:v>
                </c:pt>
                <c:pt idx="86">
                  <c:v>0.86</c:v>
                </c:pt>
                <c:pt idx="87">
                  <c:v>0.87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</c:v>
                </c:pt>
                <c:pt idx="95">
                  <c:v>0.95</c:v>
                </c:pt>
                <c:pt idx="96">
                  <c:v>0.96</c:v>
                </c:pt>
                <c:pt idx="97">
                  <c:v>0.97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1.1299999999999999</c:v>
                </c:pt>
                <c:pt idx="114">
                  <c:v>1.1399999999999999</c:v>
                </c:pt>
                <c:pt idx="115">
                  <c:v>1.1499999999999999</c:v>
                </c:pt>
                <c:pt idx="116">
                  <c:v>1.1599999999999999</c:v>
                </c:pt>
                <c:pt idx="117">
                  <c:v>1.17</c:v>
                </c:pt>
                <c:pt idx="118">
                  <c:v>1.18</c:v>
                </c:pt>
                <c:pt idx="119">
                  <c:v>1.19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</c:v>
                </c:pt>
                <c:pt idx="139">
                  <c:v>1.39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</c:v>
                </c:pt>
                <c:pt idx="164">
                  <c:v>1.64</c:v>
                </c:pt>
                <c:pt idx="165">
                  <c:v>1.65</c:v>
                </c:pt>
                <c:pt idx="166">
                  <c:v>1.66</c:v>
                </c:pt>
                <c:pt idx="167">
                  <c:v>1.67</c:v>
                </c:pt>
                <c:pt idx="168">
                  <c:v>1.68</c:v>
                </c:pt>
                <c:pt idx="169">
                  <c:v>1.69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</c:v>
                </c:pt>
                <c:pt idx="189">
                  <c:v>1.89</c:v>
                </c:pt>
                <c:pt idx="190">
                  <c:v>1.9</c:v>
                </c:pt>
                <c:pt idx="191">
                  <c:v>1.91</c:v>
                </c:pt>
                <c:pt idx="192">
                  <c:v>1.92</c:v>
                </c:pt>
                <c:pt idx="193">
                  <c:v>1.93</c:v>
                </c:pt>
                <c:pt idx="194">
                  <c:v>1.94</c:v>
                </c:pt>
                <c:pt idx="195">
                  <c:v>1.95</c:v>
                </c:pt>
                <c:pt idx="196">
                  <c:v>1.96</c:v>
                </c:pt>
                <c:pt idx="197">
                  <c:v>1.97</c:v>
                </c:pt>
                <c:pt idx="198">
                  <c:v>1.98</c:v>
                </c:pt>
                <c:pt idx="199">
                  <c:v>1.99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2.31</c:v>
                </c:pt>
                <c:pt idx="232">
                  <c:v>2.3199999999999998</c:v>
                </c:pt>
                <c:pt idx="233">
                  <c:v>2.33</c:v>
                </c:pt>
                <c:pt idx="234">
                  <c:v>2.34</c:v>
                </c:pt>
                <c:pt idx="235">
                  <c:v>2.35</c:v>
                </c:pt>
                <c:pt idx="236">
                  <c:v>2.36</c:v>
                </c:pt>
                <c:pt idx="237">
                  <c:v>2.37</c:v>
                </c:pt>
                <c:pt idx="238">
                  <c:v>2.38</c:v>
                </c:pt>
                <c:pt idx="239">
                  <c:v>2.39</c:v>
                </c:pt>
                <c:pt idx="240">
                  <c:v>2.4</c:v>
                </c:pt>
                <c:pt idx="241">
                  <c:v>2.41</c:v>
                </c:pt>
                <c:pt idx="242">
                  <c:v>2.42</c:v>
                </c:pt>
                <c:pt idx="243">
                  <c:v>2.4300000000000002</c:v>
                </c:pt>
                <c:pt idx="244">
                  <c:v>2.44</c:v>
                </c:pt>
                <c:pt idx="245">
                  <c:v>2.4500000000000002</c:v>
                </c:pt>
                <c:pt idx="246">
                  <c:v>2.46</c:v>
                </c:pt>
                <c:pt idx="247">
                  <c:v>2.4700000000000002</c:v>
                </c:pt>
                <c:pt idx="248">
                  <c:v>2.48</c:v>
                </c:pt>
                <c:pt idx="249">
                  <c:v>2.4900000000000002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</c:v>
                </c:pt>
                <c:pt idx="277">
                  <c:v>2.77</c:v>
                </c:pt>
                <c:pt idx="278">
                  <c:v>2.78</c:v>
                </c:pt>
                <c:pt idx="279">
                  <c:v>2.79</c:v>
                </c:pt>
                <c:pt idx="280">
                  <c:v>2.8</c:v>
                </c:pt>
                <c:pt idx="281">
                  <c:v>2.81</c:v>
                </c:pt>
                <c:pt idx="282">
                  <c:v>2.82</c:v>
                </c:pt>
                <c:pt idx="283">
                  <c:v>2.83</c:v>
                </c:pt>
                <c:pt idx="284">
                  <c:v>2.84</c:v>
                </c:pt>
                <c:pt idx="285">
                  <c:v>2.85</c:v>
                </c:pt>
                <c:pt idx="286">
                  <c:v>2.86</c:v>
                </c:pt>
                <c:pt idx="287">
                  <c:v>2.87</c:v>
                </c:pt>
                <c:pt idx="288">
                  <c:v>2.88</c:v>
                </c:pt>
                <c:pt idx="289">
                  <c:v>2.89</c:v>
                </c:pt>
                <c:pt idx="290">
                  <c:v>2.9</c:v>
                </c:pt>
                <c:pt idx="291">
                  <c:v>2.91</c:v>
                </c:pt>
                <c:pt idx="292">
                  <c:v>2.92</c:v>
                </c:pt>
                <c:pt idx="293">
                  <c:v>2.93</c:v>
                </c:pt>
                <c:pt idx="294">
                  <c:v>2.94</c:v>
                </c:pt>
                <c:pt idx="295">
                  <c:v>2.95</c:v>
                </c:pt>
                <c:pt idx="296">
                  <c:v>2.96</c:v>
                </c:pt>
                <c:pt idx="297">
                  <c:v>2.97</c:v>
                </c:pt>
                <c:pt idx="298">
                  <c:v>2.98</c:v>
                </c:pt>
                <c:pt idx="299">
                  <c:v>2.99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</c:v>
                </c:pt>
                <c:pt idx="327">
                  <c:v>3.27</c:v>
                </c:pt>
                <c:pt idx="328">
                  <c:v>3.28</c:v>
                </c:pt>
                <c:pt idx="329">
                  <c:v>3.29</c:v>
                </c:pt>
                <c:pt idx="330">
                  <c:v>3.3</c:v>
                </c:pt>
                <c:pt idx="331">
                  <c:v>3.31</c:v>
                </c:pt>
                <c:pt idx="332">
                  <c:v>3.32</c:v>
                </c:pt>
                <c:pt idx="333">
                  <c:v>3.33</c:v>
                </c:pt>
                <c:pt idx="334">
                  <c:v>3.34</c:v>
                </c:pt>
                <c:pt idx="335">
                  <c:v>3.35</c:v>
                </c:pt>
                <c:pt idx="336">
                  <c:v>3.36</c:v>
                </c:pt>
                <c:pt idx="337">
                  <c:v>3.37</c:v>
                </c:pt>
                <c:pt idx="338">
                  <c:v>3.38</c:v>
                </c:pt>
                <c:pt idx="339">
                  <c:v>3.39</c:v>
                </c:pt>
                <c:pt idx="340">
                  <c:v>3.4</c:v>
                </c:pt>
                <c:pt idx="341">
                  <c:v>3.41</c:v>
                </c:pt>
                <c:pt idx="342">
                  <c:v>3.42</c:v>
                </c:pt>
                <c:pt idx="343">
                  <c:v>3.43</c:v>
                </c:pt>
                <c:pt idx="344">
                  <c:v>3.44</c:v>
                </c:pt>
                <c:pt idx="345">
                  <c:v>3.45</c:v>
                </c:pt>
                <c:pt idx="346">
                  <c:v>3.46</c:v>
                </c:pt>
                <c:pt idx="347">
                  <c:v>3.47</c:v>
                </c:pt>
                <c:pt idx="348">
                  <c:v>3.48</c:v>
                </c:pt>
                <c:pt idx="349">
                  <c:v>3.49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</c:v>
                </c:pt>
                <c:pt idx="377">
                  <c:v>3.77</c:v>
                </c:pt>
                <c:pt idx="378">
                  <c:v>3.78</c:v>
                </c:pt>
                <c:pt idx="379">
                  <c:v>3.79</c:v>
                </c:pt>
                <c:pt idx="380">
                  <c:v>3.8</c:v>
                </c:pt>
                <c:pt idx="381">
                  <c:v>3.81</c:v>
                </c:pt>
                <c:pt idx="382">
                  <c:v>3.82</c:v>
                </c:pt>
                <c:pt idx="383">
                  <c:v>3.83</c:v>
                </c:pt>
                <c:pt idx="384">
                  <c:v>3.84</c:v>
                </c:pt>
                <c:pt idx="385">
                  <c:v>3.85</c:v>
                </c:pt>
                <c:pt idx="386">
                  <c:v>3.86</c:v>
                </c:pt>
                <c:pt idx="387">
                  <c:v>3.87</c:v>
                </c:pt>
                <c:pt idx="388">
                  <c:v>3.88</c:v>
                </c:pt>
                <c:pt idx="389">
                  <c:v>3.89</c:v>
                </c:pt>
                <c:pt idx="390">
                  <c:v>3.9</c:v>
                </c:pt>
                <c:pt idx="391">
                  <c:v>3.91</c:v>
                </c:pt>
                <c:pt idx="392">
                  <c:v>3.92</c:v>
                </c:pt>
                <c:pt idx="393">
                  <c:v>3.93</c:v>
                </c:pt>
                <c:pt idx="394">
                  <c:v>3.94</c:v>
                </c:pt>
                <c:pt idx="395">
                  <c:v>3.95</c:v>
                </c:pt>
                <c:pt idx="396">
                  <c:v>3.96</c:v>
                </c:pt>
                <c:pt idx="397">
                  <c:v>3.97</c:v>
                </c:pt>
                <c:pt idx="398">
                  <c:v>3.98</c:v>
                </c:pt>
                <c:pt idx="399">
                  <c:v>3.99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4.1100000000000003</c:v>
                </c:pt>
                <c:pt idx="412">
                  <c:v>4.12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4.1500000000000004</c:v>
                </c:pt>
                <c:pt idx="416">
                  <c:v>4.16</c:v>
                </c:pt>
                <c:pt idx="417">
                  <c:v>4.17</c:v>
                </c:pt>
                <c:pt idx="418">
                  <c:v>4.18</c:v>
                </c:pt>
                <c:pt idx="419">
                  <c:v>4.1900000000000004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4.32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4.3600000000000003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4.6100000000000003</c:v>
                </c:pt>
                <c:pt idx="462">
                  <c:v>4.62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4.6500000000000004</c:v>
                </c:pt>
                <c:pt idx="466">
                  <c:v>4.66</c:v>
                </c:pt>
                <c:pt idx="467">
                  <c:v>4.67</c:v>
                </c:pt>
                <c:pt idx="468">
                  <c:v>4.68</c:v>
                </c:pt>
                <c:pt idx="469">
                  <c:v>4.6900000000000004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4.82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4.8600000000000003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  <c:pt idx="501">
                  <c:v>5.01</c:v>
                </c:pt>
                <c:pt idx="502">
                  <c:v>5.0199999999999996</c:v>
                </c:pt>
                <c:pt idx="503">
                  <c:v>5.03</c:v>
                </c:pt>
                <c:pt idx="504">
                  <c:v>5.04</c:v>
                </c:pt>
                <c:pt idx="505">
                  <c:v>5.05</c:v>
                </c:pt>
                <c:pt idx="506">
                  <c:v>5.0599999999999996</c:v>
                </c:pt>
                <c:pt idx="507">
                  <c:v>5.07</c:v>
                </c:pt>
                <c:pt idx="508">
                  <c:v>5.08</c:v>
                </c:pt>
                <c:pt idx="509">
                  <c:v>5.09</c:v>
                </c:pt>
                <c:pt idx="510">
                  <c:v>5.0999999999999996</c:v>
                </c:pt>
                <c:pt idx="511">
                  <c:v>5.1100000000000003</c:v>
                </c:pt>
                <c:pt idx="512">
                  <c:v>5.12</c:v>
                </c:pt>
                <c:pt idx="513">
                  <c:v>5.13</c:v>
                </c:pt>
                <c:pt idx="514">
                  <c:v>5.14</c:v>
                </c:pt>
                <c:pt idx="515">
                  <c:v>5.15</c:v>
                </c:pt>
                <c:pt idx="516">
                  <c:v>5.16</c:v>
                </c:pt>
                <c:pt idx="517">
                  <c:v>5.17</c:v>
                </c:pt>
                <c:pt idx="518">
                  <c:v>5.18</c:v>
                </c:pt>
                <c:pt idx="519">
                  <c:v>5.19</c:v>
                </c:pt>
                <c:pt idx="520">
                  <c:v>5.2</c:v>
                </c:pt>
                <c:pt idx="521">
                  <c:v>5.21</c:v>
                </c:pt>
                <c:pt idx="522">
                  <c:v>5.22</c:v>
                </c:pt>
                <c:pt idx="523">
                  <c:v>5.23</c:v>
                </c:pt>
                <c:pt idx="524">
                  <c:v>5.24</c:v>
                </c:pt>
                <c:pt idx="525">
                  <c:v>5.25</c:v>
                </c:pt>
                <c:pt idx="526">
                  <c:v>5.26</c:v>
                </c:pt>
                <c:pt idx="527">
                  <c:v>5.27</c:v>
                </c:pt>
                <c:pt idx="528">
                  <c:v>5.28</c:v>
                </c:pt>
                <c:pt idx="529">
                  <c:v>5.29</c:v>
                </c:pt>
                <c:pt idx="530">
                  <c:v>5.3</c:v>
                </c:pt>
                <c:pt idx="531">
                  <c:v>5.31</c:v>
                </c:pt>
                <c:pt idx="532">
                  <c:v>5.32</c:v>
                </c:pt>
                <c:pt idx="533">
                  <c:v>5.33</c:v>
                </c:pt>
                <c:pt idx="534">
                  <c:v>5.34</c:v>
                </c:pt>
                <c:pt idx="535">
                  <c:v>5.35</c:v>
                </c:pt>
                <c:pt idx="536">
                  <c:v>5.36</c:v>
                </c:pt>
                <c:pt idx="537">
                  <c:v>5.37</c:v>
                </c:pt>
                <c:pt idx="538">
                  <c:v>5.38</c:v>
                </c:pt>
                <c:pt idx="539">
                  <c:v>5.39</c:v>
                </c:pt>
                <c:pt idx="540">
                  <c:v>5.4</c:v>
                </c:pt>
                <c:pt idx="541">
                  <c:v>5.41</c:v>
                </c:pt>
                <c:pt idx="542">
                  <c:v>5.42</c:v>
                </c:pt>
                <c:pt idx="543">
                  <c:v>5.43</c:v>
                </c:pt>
                <c:pt idx="544">
                  <c:v>5.44</c:v>
                </c:pt>
                <c:pt idx="545">
                  <c:v>5.45</c:v>
                </c:pt>
                <c:pt idx="546">
                  <c:v>5.46</c:v>
                </c:pt>
                <c:pt idx="547">
                  <c:v>5.47</c:v>
                </c:pt>
                <c:pt idx="548">
                  <c:v>5.48</c:v>
                </c:pt>
                <c:pt idx="549">
                  <c:v>5.49</c:v>
                </c:pt>
                <c:pt idx="550">
                  <c:v>5.5</c:v>
                </c:pt>
                <c:pt idx="551">
                  <c:v>5.51</c:v>
                </c:pt>
                <c:pt idx="552">
                  <c:v>5.52</c:v>
                </c:pt>
                <c:pt idx="553">
                  <c:v>5.53</c:v>
                </c:pt>
                <c:pt idx="554">
                  <c:v>5.54</c:v>
                </c:pt>
                <c:pt idx="555">
                  <c:v>5.55</c:v>
                </c:pt>
                <c:pt idx="556">
                  <c:v>5.56</c:v>
                </c:pt>
                <c:pt idx="557">
                  <c:v>5.57</c:v>
                </c:pt>
                <c:pt idx="558">
                  <c:v>5.58</c:v>
                </c:pt>
                <c:pt idx="559">
                  <c:v>5.59</c:v>
                </c:pt>
                <c:pt idx="560">
                  <c:v>5.6</c:v>
                </c:pt>
                <c:pt idx="561">
                  <c:v>5.61</c:v>
                </c:pt>
                <c:pt idx="562">
                  <c:v>5.62</c:v>
                </c:pt>
                <c:pt idx="563">
                  <c:v>5.63</c:v>
                </c:pt>
                <c:pt idx="564">
                  <c:v>5.64</c:v>
                </c:pt>
                <c:pt idx="565">
                  <c:v>5.65</c:v>
                </c:pt>
                <c:pt idx="566">
                  <c:v>5.66</c:v>
                </c:pt>
                <c:pt idx="567">
                  <c:v>5.67</c:v>
                </c:pt>
                <c:pt idx="568">
                  <c:v>5.68</c:v>
                </c:pt>
                <c:pt idx="569">
                  <c:v>5.69</c:v>
                </c:pt>
                <c:pt idx="570">
                  <c:v>5.7</c:v>
                </c:pt>
                <c:pt idx="571">
                  <c:v>5.71</c:v>
                </c:pt>
                <c:pt idx="572">
                  <c:v>5.72</c:v>
                </c:pt>
                <c:pt idx="573">
                  <c:v>5.73</c:v>
                </c:pt>
                <c:pt idx="574">
                  <c:v>5.74</c:v>
                </c:pt>
                <c:pt idx="575">
                  <c:v>5.75</c:v>
                </c:pt>
                <c:pt idx="576">
                  <c:v>5.76</c:v>
                </c:pt>
                <c:pt idx="577">
                  <c:v>5.77</c:v>
                </c:pt>
                <c:pt idx="578">
                  <c:v>5.78</c:v>
                </c:pt>
                <c:pt idx="579">
                  <c:v>5.79</c:v>
                </c:pt>
                <c:pt idx="580">
                  <c:v>5.8</c:v>
                </c:pt>
                <c:pt idx="581">
                  <c:v>5.81</c:v>
                </c:pt>
                <c:pt idx="582">
                  <c:v>5.82</c:v>
                </c:pt>
                <c:pt idx="583">
                  <c:v>5.83</c:v>
                </c:pt>
                <c:pt idx="584">
                  <c:v>5.84</c:v>
                </c:pt>
                <c:pt idx="585">
                  <c:v>5.85</c:v>
                </c:pt>
                <c:pt idx="586">
                  <c:v>5.86</c:v>
                </c:pt>
                <c:pt idx="587">
                  <c:v>5.87</c:v>
                </c:pt>
                <c:pt idx="588">
                  <c:v>5.88</c:v>
                </c:pt>
                <c:pt idx="589">
                  <c:v>5.89</c:v>
                </c:pt>
                <c:pt idx="590">
                  <c:v>5.9</c:v>
                </c:pt>
                <c:pt idx="591">
                  <c:v>5.91</c:v>
                </c:pt>
                <c:pt idx="592">
                  <c:v>5.92</c:v>
                </c:pt>
                <c:pt idx="593">
                  <c:v>5.93</c:v>
                </c:pt>
                <c:pt idx="594">
                  <c:v>5.94</c:v>
                </c:pt>
                <c:pt idx="595">
                  <c:v>5.95</c:v>
                </c:pt>
                <c:pt idx="596">
                  <c:v>5.96</c:v>
                </c:pt>
                <c:pt idx="597">
                  <c:v>5.97</c:v>
                </c:pt>
                <c:pt idx="598">
                  <c:v>5.98</c:v>
                </c:pt>
                <c:pt idx="599">
                  <c:v>5.99</c:v>
                </c:pt>
                <c:pt idx="600">
                  <c:v>6</c:v>
                </c:pt>
                <c:pt idx="601">
                  <c:v>6.01</c:v>
                </c:pt>
                <c:pt idx="602">
                  <c:v>6.02</c:v>
                </c:pt>
                <c:pt idx="603">
                  <c:v>6.03</c:v>
                </c:pt>
                <c:pt idx="604">
                  <c:v>6.04</c:v>
                </c:pt>
                <c:pt idx="605">
                  <c:v>6.05</c:v>
                </c:pt>
                <c:pt idx="606">
                  <c:v>6.06</c:v>
                </c:pt>
                <c:pt idx="607">
                  <c:v>6.07</c:v>
                </c:pt>
                <c:pt idx="608">
                  <c:v>6.08</c:v>
                </c:pt>
                <c:pt idx="609">
                  <c:v>6.09</c:v>
                </c:pt>
                <c:pt idx="610">
                  <c:v>6.1</c:v>
                </c:pt>
                <c:pt idx="611">
                  <c:v>6.11</c:v>
                </c:pt>
                <c:pt idx="612">
                  <c:v>6.12</c:v>
                </c:pt>
                <c:pt idx="613">
                  <c:v>6.13</c:v>
                </c:pt>
                <c:pt idx="614">
                  <c:v>6.14</c:v>
                </c:pt>
                <c:pt idx="615">
                  <c:v>6.15</c:v>
                </c:pt>
                <c:pt idx="616">
                  <c:v>6.16</c:v>
                </c:pt>
                <c:pt idx="617">
                  <c:v>6.17</c:v>
                </c:pt>
                <c:pt idx="618">
                  <c:v>6.18</c:v>
                </c:pt>
                <c:pt idx="619">
                  <c:v>6.19</c:v>
                </c:pt>
                <c:pt idx="620">
                  <c:v>6.2</c:v>
                </c:pt>
                <c:pt idx="621">
                  <c:v>6.21</c:v>
                </c:pt>
                <c:pt idx="622">
                  <c:v>6.22</c:v>
                </c:pt>
                <c:pt idx="623">
                  <c:v>6.23</c:v>
                </c:pt>
                <c:pt idx="624">
                  <c:v>6.24</c:v>
                </c:pt>
                <c:pt idx="625">
                  <c:v>6.25</c:v>
                </c:pt>
                <c:pt idx="626">
                  <c:v>6.26</c:v>
                </c:pt>
                <c:pt idx="627">
                  <c:v>6.27</c:v>
                </c:pt>
                <c:pt idx="628">
                  <c:v>6.28</c:v>
                </c:pt>
                <c:pt idx="629">
                  <c:v>6.29</c:v>
                </c:pt>
                <c:pt idx="630">
                  <c:v>6.3</c:v>
                </c:pt>
                <c:pt idx="631">
                  <c:v>6.31</c:v>
                </c:pt>
                <c:pt idx="632">
                  <c:v>6.32</c:v>
                </c:pt>
                <c:pt idx="633">
                  <c:v>6.33</c:v>
                </c:pt>
                <c:pt idx="634">
                  <c:v>6.34</c:v>
                </c:pt>
                <c:pt idx="635">
                  <c:v>6.35</c:v>
                </c:pt>
                <c:pt idx="636">
                  <c:v>6.36</c:v>
                </c:pt>
                <c:pt idx="637">
                  <c:v>6.37</c:v>
                </c:pt>
                <c:pt idx="638">
                  <c:v>6.38</c:v>
                </c:pt>
                <c:pt idx="639">
                  <c:v>6.39</c:v>
                </c:pt>
                <c:pt idx="640">
                  <c:v>6.4</c:v>
                </c:pt>
                <c:pt idx="641">
                  <c:v>6.41</c:v>
                </c:pt>
                <c:pt idx="642">
                  <c:v>6.42</c:v>
                </c:pt>
                <c:pt idx="643">
                  <c:v>6.43</c:v>
                </c:pt>
                <c:pt idx="644">
                  <c:v>6.44</c:v>
                </c:pt>
                <c:pt idx="645">
                  <c:v>6.45</c:v>
                </c:pt>
                <c:pt idx="646">
                  <c:v>6.46</c:v>
                </c:pt>
                <c:pt idx="647">
                  <c:v>6.47</c:v>
                </c:pt>
                <c:pt idx="648">
                  <c:v>6.48</c:v>
                </c:pt>
                <c:pt idx="649">
                  <c:v>6.49</c:v>
                </c:pt>
                <c:pt idx="650">
                  <c:v>6.5</c:v>
                </c:pt>
                <c:pt idx="651">
                  <c:v>6.51</c:v>
                </c:pt>
                <c:pt idx="652">
                  <c:v>6.52</c:v>
                </c:pt>
                <c:pt idx="653">
                  <c:v>6.53</c:v>
                </c:pt>
                <c:pt idx="654">
                  <c:v>6.54</c:v>
                </c:pt>
                <c:pt idx="655">
                  <c:v>6.55</c:v>
                </c:pt>
                <c:pt idx="656">
                  <c:v>6.56</c:v>
                </c:pt>
                <c:pt idx="657">
                  <c:v>6.57</c:v>
                </c:pt>
                <c:pt idx="658">
                  <c:v>6.58</c:v>
                </c:pt>
                <c:pt idx="659">
                  <c:v>6.59</c:v>
                </c:pt>
                <c:pt idx="660">
                  <c:v>6.6</c:v>
                </c:pt>
                <c:pt idx="661">
                  <c:v>6.61</c:v>
                </c:pt>
                <c:pt idx="662">
                  <c:v>6.62</c:v>
                </c:pt>
                <c:pt idx="663">
                  <c:v>6.63</c:v>
                </c:pt>
                <c:pt idx="664">
                  <c:v>6.64</c:v>
                </c:pt>
                <c:pt idx="665">
                  <c:v>6.65</c:v>
                </c:pt>
                <c:pt idx="666">
                  <c:v>6.66</c:v>
                </c:pt>
                <c:pt idx="667">
                  <c:v>6.67</c:v>
                </c:pt>
                <c:pt idx="668">
                  <c:v>6.68</c:v>
                </c:pt>
                <c:pt idx="669">
                  <c:v>6.69</c:v>
                </c:pt>
                <c:pt idx="670">
                  <c:v>6.7</c:v>
                </c:pt>
                <c:pt idx="671">
                  <c:v>6.71</c:v>
                </c:pt>
                <c:pt idx="672">
                  <c:v>6.72</c:v>
                </c:pt>
                <c:pt idx="673">
                  <c:v>6.73</c:v>
                </c:pt>
                <c:pt idx="674">
                  <c:v>6.74</c:v>
                </c:pt>
                <c:pt idx="675">
                  <c:v>6.75</c:v>
                </c:pt>
                <c:pt idx="676">
                  <c:v>6.76</c:v>
                </c:pt>
                <c:pt idx="677">
                  <c:v>6.77</c:v>
                </c:pt>
                <c:pt idx="678">
                  <c:v>6.78</c:v>
                </c:pt>
                <c:pt idx="679">
                  <c:v>6.79</c:v>
                </c:pt>
                <c:pt idx="680">
                  <c:v>6.8</c:v>
                </c:pt>
                <c:pt idx="681">
                  <c:v>6.81</c:v>
                </c:pt>
                <c:pt idx="682">
                  <c:v>6.82</c:v>
                </c:pt>
                <c:pt idx="683">
                  <c:v>6.83</c:v>
                </c:pt>
                <c:pt idx="684">
                  <c:v>6.84</c:v>
                </c:pt>
                <c:pt idx="685">
                  <c:v>6.85</c:v>
                </c:pt>
                <c:pt idx="686">
                  <c:v>6.86</c:v>
                </c:pt>
                <c:pt idx="687">
                  <c:v>6.87</c:v>
                </c:pt>
                <c:pt idx="688">
                  <c:v>6.88</c:v>
                </c:pt>
                <c:pt idx="689">
                  <c:v>6.89</c:v>
                </c:pt>
                <c:pt idx="690">
                  <c:v>6.9</c:v>
                </c:pt>
                <c:pt idx="691">
                  <c:v>6.91</c:v>
                </c:pt>
                <c:pt idx="692">
                  <c:v>6.92</c:v>
                </c:pt>
                <c:pt idx="693">
                  <c:v>6.93</c:v>
                </c:pt>
                <c:pt idx="694">
                  <c:v>6.94</c:v>
                </c:pt>
                <c:pt idx="695">
                  <c:v>6.95</c:v>
                </c:pt>
                <c:pt idx="696">
                  <c:v>6.96</c:v>
                </c:pt>
                <c:pt idx="697">
                  <c:v>6.97</c:v>
                </c:pt>
                <c:pt idx="698">
                  <c:v>6.98</c:v>
                </c:pt>
                <c:pt idx="699">
                  <c:v>6.99</c:v>
                </c:pt>
                <c:pt idx="700">
                  <c:v>7</c:v>
                </c:pt>
                <c:pt idx="701">
                  <c:v>7.01</c:v>
                </c:pt>
                <c:pt idx="702">
                  <c:v>7.02</c:v>
                </c:pt>
                <c:pt idx="703">
                  <c:v>7.03</c:v>
                </c:pt>
                <c:pt idx="704">
                  <c:v>7.04</c:v>
                </c:pt>
                <c:pt idx="705">
                  <c:v>7.05</c:v>
                </c:pt>
                <c:pt idx="706">
                  <c:v>7.06</c:v>
                </c:pt>
                <c:pt idx="707">
                  <c:v>7.07</c:v>
                </c:pt>
                <c:pt idx="708">
                  <c:v>7.08</c:v>
                </c:pt>
                <c:pt idx="709">
                  <c:v>7.09</c:v>
                </c:pt>
                <c:pt idx="710">
                  <c:v>7.1</c:v>
                </c:pt>
                <c:pt idx="711">
                  <c:v>7.11</c:v>
                </c:pt>
                <c:pt idx="712">
                  <c:v>7.12</c:v>
                </c:pt>
                <c:pt idx="713">
                  <c:v>7.13</c:v>
                </c:pt>
                <c:pt idx="714">
                  <c:v>7.14</c:v>
                </c:pt>
                <c:pt idx="715">
                  <c:v>7.15</c:v>
                </c:pt>
                <c:pt idx="716">
                  <c:v>7.16</c:v>
                </c:pt>
                <c:pt idx="717">
                  <c:v>7.17</c:v>
                </c:pt>
                <c:pt idx="718">
                  <c:v>7.18</c:v>
                </c:pt>
                <c:pt idx="719">
                  <c:v>7.19</c:v>
                </c:pt>
                <c:pt idx="720">
                  <c:v>7.2</c:v>
                </c:pt>
                <c:pt idx="721">
                  <c:v>7.21</c:v>
                </c:pt>
                <c:pt idx="722">
                  <c:v>7.22</c:v>
                </c:pt>
                <c:pt idx="723">
                  <c:v>7.23</c:v>
                </c:pt>
                <c:pt idx="724">
                  <c:v>7.24</c:v>
                </c:pt>
                <c:pt idx="725">
                  <c:v>7.25</c:v>
                </c:pt>
                <c:pt idx="726">
                  <c:v>7.26</c:v>
                </c:pt>
                <c:pt idx="727">
                  <c:v>7.27</c:v>
                </c:pt>
                <c:pt idx="728">
                  <c:v>7.28</c:v>
                </c:pt>
                <c:pt idx="729">
                  <c:v>7.29</c:v>
                </c:pt>
                <c:pt idx="730">
                  <c:v>7.3</c:v>
                </c:pt>
                <c:pt idx="731">
                  <c:v>7.31</c:v>
                </c:pt>
                <c:pt idx="732">
                  <c:v>7.32</c:v>
                </c:pt>
                <c:pt idx="733">
                  <c:v>7.33</c:v>
                </c:pt>
                <c:pt idx="734">
                  <c:v>7.34</c:v>
                </c:pt>
                <c:pt idx="735">
                  <c:v>7.35</c:v>
                </c:pt>
                <c:pt idx="736">
                  <c:v>7.36</c:v>
                </c:pt>
                <c:pt idx="737">
                  <c:v>7.37</c:v>
                </c:pt>
                <c:pt idx="738">
                  <c:v>7.38</c:v>
                </c:pt>
                <c:pt idx="739">
                  <c:v>7.39</c:v>
                </c:pt>
                <c:pt idx="740">
                  <c:v>7.4</c:v>
                </c:pt>
                <c:pt idx="741">
                  <c:v>7.41</c:v>
                </c:pt>
                <c:pt idx="742">
                  <c:v>7.42</c:v>
                </c:pt>
                <c:pt idx="743">
                  <c:v>7.43</c:v>
                </c:pt>
                <c:pt idx="744">
                  <c:v>7.44</c:v>
                </c:pt>
                <c:pt idx="745">
                  <c:v>7.45</c:v>
                </c:pt>
                <c:pt idx="746">
                  <c:v>7.46</c:v>
                </c:pt>
                <c:pt idx="747">
                  <c:v>7.47</c:v>
                </c:pt>
                <c:pt idx="748">
                  <c:v>7.48</c:v>
                </c:pt>
                <c:pt idx="749">
                  <c:v>7.49</c:v>
                </c:pt>
                <c:pt idx="750">
                  <c:v>7.5</c:v>
                </c:pt>
                <c:pt idx="751">
                  <c:v>7.51</c:v>
                </c:pt>
                <c:pt idx="752">
                  <c:v>7.52</c:v>
                </c:pt>
                <c:pt idx="753">
                  <c:v>7.53</c:v>
                </c:pt>
                <c:pt idx="754">
                  <c:v>7.54</c:v>
                </c:pt>
                <c:pt idx="755">
                  <c:v>7.55</c:v>
                </c:pt>
                <c:pt idx="756">
                  <c:v>7.56</c:v>
                </c:pt>
                <c:pt idx="757">
                  <c:v>7.57</c:v>
                </c:pt>
                <c:pt idx="758">
                  <c:v>7.58</c:v>
                </c:pt>
                <c:pt idx="759">
                  <c:v>7.59</c:v>
                </c:pt>
                <c:pt idx="760">
                  <c:v>7.6</c:v>
                </c:pt>
                <c:pt idx="761">
                  <c:v>7.61</c:v>
                </c:pt>
                <c:pt idx="762">
                  <c:v>7.62</c:v>
                </c:pt>
                <c:pt idx="763">
                  <c:v>7.63</c:v>
                </c:pt>
                <c:pt idx="764">
                  <c:v>7.64</c:v>
                </c:pt>
                <c:pt idx="765">
                  <c:v>7.65</c:v>
                </c:pt>
                <c:pt idx="766">
                  <c:v>7.66</c:v>
                </c:pt>
                <c:pt idx="767">
                  <c:v>7.67</c:v>
                </c:pt>
                <c:pt idx="768">
                  <c:v>7.68</c:v>
                </c:pt>
                <c:pt idx="769">
                  <c:v>7.69</c:v>
                </c:pt>
                <c:pt idx="770">
                  <c:v>7.7</c:v>
                </c:pt>
                <c:pt idx="771">
                  <c:v>7.71</c:v>
                </c:pt>
                <c:pt idx="772">
                  <c:v>7.72</c:v>
                </c:pt>
                <c:pt idx="773">
                  <c:v>7.73</c:v>
                </c:pt>
                <c:pt idx="774">
                  <c:v>7.74</c:v>
                </c:pt>
                <c:pt idx="775">
                  <c:v>7.75</c:v>
                </c:pt>
                <c:pt idx="776">
                  <c:v>7.76</c:v>
                </c:pt>
                <c:pt idx="777">
                  <c:v>7.77</c:v>
                </c:pt>
                <c:pt idx="778">
                  <c:v>7.78</c:v>
                </c:pt>
                <c:pt idx="779">
                  <c:v>7.79</c:v>
                </c:pt>
                <c:pt idx="780">
                  <c:v>7.8</c:v>
                </c:pt>
                <c:pt idx="781">
                  <c:v>7.81</c:v>
                </c:pt>
                <c:pt idx="782">
                  <c:v>7.82</c:v>
                </c:pt>
                <c:pt idx="783">
                  <c:v>7.83</c:v>
                </c:pt>
                <c:pt idx="784">
                  <c:v>7.84</c:v>
                </c:pt>
                <c:pt idx="785">
                  <c:v>7.85</c:v>
                </c:pt>
                <c:pt idx="786">
                  <c:v>7.86</c:v>
                </c:pt>
                <c:pt idx="787">
                  <c:v>7.87</c:v>
                </c:pt>
                <c:pt idx="788">
                  <c:v>7.88</c:v>
                </c:pt>
                <c:pt idx="789">
                  <c:v>7.89</c:v>
                </c:pt>
                <c:pt idx="790">
                  <c:v>7.9</c:v>
                </c:pt>
                <c:pt idx="791">
                  <c:v>7.91</c:v>
                </c:pt>
                <c:pt idx="792">
                  <c:v>7.92</c:v>
                </c:pt>
                <c:pt idx="793">
                  <c:v>7.93</c:v>
                </c:pt>
                <c:pt idx="794">
                  <c:v>7.94</c:v>
                </c:pt>
                <c:pt idx="795">
                  <c:v>7.95</c:v>
                </c:pt>
                <c:pt idx="796">
                  <c:v>7.96</c:v>
                </c:pt>
                <c:pt idx="797">
                  <c:v>7.97</c:v>
                </c:pt>
                <c:pt idx="798">
                  <c:v>7.98</c:v>
                </c:pt>
                <c:pt idx="799">
                  <c:v>7.99</c:v>
                </c:pt>
                <c:pt idx="800">
                  <c:v>8</c:v>
                </c:pt>
                <c:pt idx="801">
                  <c:v>8.01</c:v>
                </c:pt>
                <c:pt idx="802">
                  <c:v>8.02</c:v>
                </c:pt>
                <c:pt idx="803">
                  <c:v>8.0299999999999994</c:v>
                </c:pt>
                <c:pt idx="804">
                  <c:v>8.0399999999999991</c:v>
                </c:pt>
                <c:pt idx="805">
                  <c:v>8.0500000000000007</c:v>
                </c:pt>
                <c:pt idx="806">
                  <c:v>8.06</c:v>
                </c:pt>
                <c:pt idx="807">
                  <c:v>8.07</c:v>
                </c:pt>
                <c:pt idx="808">
                  <c:v>8.08</c:v>
                </c:pt>
                <c:pt idx="809">
                  <c:v>8.09</c:v>
                </c:pt>
                <c:pt idx="810">
                  <c:v>8.1</c:v>
                </c:pt>
                <c:pt idx="811">
                  <c:v>8.11</c:v>
                </c:pt>
                <c:pt idx="812">
                  <c:v>8.1199999999999992</c:v>
                </c:pt>
                <c:pt idx="813">
                  <c:v>8.1300000000000008</c:v>
                </c:pt>
                <c:pt idx="814">
                  <c:v>8.14</c:v>
                </c:pt>
                <c:pt idx="815">
                  <c:v>8.15</c:v>
                </c:pt>
                <c:pt idx="816">
                  <c:v>8.16</c:v>
                </c:pt>
                <c:pt idx="817">
                  <c:v>8.17</c:v>
                </c:pt>
                <c:pt idx="818">
                  <c:v>8.18</c:v>
                </c:pt>
                <c:pt idx="819">
                  <c:v>8.19</c:v>
                </c:pt>
                <c:pt idx="820">
                  <c:v>8.1999999999999993</c:v>
                </c:pt>
                <c:pt idx="821">
                  <c:v>8.2100000000000009</c:v>
                </c:pt>
                <c:pt idx="822">
                  <c:v>8.2200000000000006</c:v>
                </c:pt>
                <c:pt idx="823">
                  <c:v>8.23</c:v>
                </c:pt>
                <c:pt idx="824">
                  <c:v>8.24</c:v>
                </c:pt>
                <c:pt idx="825">
                  <c:v>8.25</c:v>
                </c:pt>
                <c:pt idx="826">
                  <c:v>8.26</c:v>
                </c:pt>
                <c:pt idx="827">
                  <c:v>8.27</c:v>
                </c:pt>
                <c:pt idx="828">
                  <c:v>8.2799999999999994</c:v>
                </c:pt>
                <c:pt idx="829">
                  <c:v>8.2899999999999991</c:v>
                </c:pt>
                <c:pt idx="830">
                  <c:v>8.3000000000000007</c:v>
                </c:pt>
                <c:pt idx="831">
                  <c:v>8.31</c:v>
                </c:pt>
                <c:pt idx="832">
                  <c:v>8.32</c:v>
                </c:pt>
                <c:pt idx="833">
                  <c:v>8.33</c:v>
                </c:pt>
                <c:pt idx="834">
                  <c:v>8.34</c:v>
                </c:pt>
                <c:pt idx="835">
                  <c:v>8.35</c:v>
                </c:pt>
                <c:pt idx="836">
                  <c:v>8.36</c:v>
                </c:pt>
                <c:pt idx="837">
                  <c:v>8.3699999999999992</c:v>
                </c:pt>
                <c:pt idx="838">
                  <c:v>8.3800000000000008</c:v>
                </c:pt>
                <c:pt idx="839">
                  <c:v>8.39</c:v>
                </c:pt>
                <c:pt idx="840">
                  <c:v>8.4</c:v>
                </c:pt>
                <c:pt idx="841">
                  <c:v>8.41</c:v>
                </c:pt>
                <c:pt idx="842">
                  <c:v>8.42</c:v>
                </c:pt>
                <c:pt idx="843">
                  <c:v>8.43</c:v>
                </c:pt>
                <c:pt idx="844">
                  <c:v>8.44</c:v>
                </c:pt>
                <c:pt idx="845">
                  <c:v>8.4499999999999993</c:v>
                </c:pt>
                <c:pt idx="846">
                  <c:v>8.4600000000000009</c:v>
                </c:pt>
                <c:pt idx="847">
                  <c:v>8.4700000000000006</c:v>
                </c:pt>
                <c:pt idx="848">
                  <c:v>8.48</c:v>
                </c:pt>
                <c:pt idx="849">
                  <c:v>8.49</c:v>
                </c:pt>
                <c:pt idx="850">
                  <c:v>8.5</c:v>
                </c:pt>
                <c:pt idx="851">
                  <c:v>8.51</c:v>
                </c:pt>
                <c:pt idx="852">
                  <c:v>8.52</c:v>
                </c:pt>
                <c:pt idx="853">
                  <c:v>8.5299999999999994</c:v>
                </c:pt>
                <c:pt idx="854">
                  <c:v>8.5399999999999991</c:v>
                </c:pt>
                <c:pt idx="855">
                  <c:v>8.5500000000000007</c:v>
                </c:pt>
                <c:pt idx="856">
                  <c:v>8.56</c:v>
                </c:pt>
                <c:pt idx="857">
                  <c:v>8.57</c:v>
                </c:pt>
                <c:pt idx="858">
                  <c:v>8.58</c:v>
                </c:pt>
                <c:pt idx="859">
                  <c:v>8.59</c:v>
                </c:pt>
                <c:pt idx="860">
                  <c:v>8.6</c:v>
                </c:pt>
                <c:pt idx="861">
                  <c:v>8.61</c:v>
                </c:pt>
                <c:pt idx="862">
                  <c:v>8.6199999999999992</c:v>
                </c:pt>
                <c:pt idx="863">
                  <c:v>8.6300000000000008</c:v>
                </c:pt>
                <c:pt idx="864">
                  <c:v>8.64</c:v>
                </c:pt>
                <c:pt idx="865">
                  <c:v>8.65</c:v>
                </c:pt>
                <c:pt idx="866">
                  <c:v>8.66</c:v>
                </c:pt>
                <c:pt idx="867">
                  <c:v>8.67</c:v>
                </c:pt>
                <c:pt idx="868">
                  <c:v>8.68</c:v>
                </c:pt>
                <c:pt idx="869">
                  <c:v>8.69</c:v>
                </c:pt>
                <c:pt idx="870">
                  <c:v>8.6999999999999993</c:v>
                </c:pt>
                <c:pt idx="871">
                  <c:v>8.7100000000000009</c:v>
                </c:pt>
                <c:pt idx="872">
                  <c:v>8.7200000000000006</c:v>
                </c:pt>
                <c:pt idx="873">
                  <c:v>8.73</c:v>
                </c:pt>
                <c:pt idx="874">
                  <c:v>8.74</c:v>
                </c:pt>
                <c:pt idx="875">
                  <c:v>8.75</c:v>
                </c:pt>
                <c:pt idx="876">
                  <c:v>8.76</c:v>
                </c:pt>
                <c:pt idx="877">
                  <c:v>8.77</c:v>
                </c:pt>
                <c:pt idx="878">
                  <c:v>8.7799999999999994</c:v>
                </c:pt>
                <c:pt idx="879">
                  <c:v>8.7899999999999991</c:v>
                </c:pt>
                <c:pt idx="880">
                  <c:v>8.8000000000000007</c:v>
                </c:pt>
                <c:pt idx="881">
                  <c:v>8.81</c:v>
                </c:pt>
                <c:pt idx="882">
                  <c:v>8.82</c:v>
                </c:pt>
                <c:pt idx="883">
                  <c:v>8.83</c:v>
                </c:pt>
                <c:pt idx="884">
                  <c:v>8.84</c:v>
                </c:pt>
                <c:pt idx="885">
                  <c:v>8.85</c:v>
                </c:pt>
                <c:pt idx="886">
                  <c:v>8.86</c:v>
                </c:pt>
                <c:pt idx="887">
                  <c:v>8.8699999999999992</c:v>
                </c:pt>
                <c:pt idx="888">
                  <c:v>8.8800000000000008</c:v>
                </c:pt>
                <c:pt idx="889">
                  <c:v>8.89</c:v>
                </c:pt>
                <c:pt idx="890">
                  <c:v>8.9</c:v>
                </c:pt>
                <c:pt idx="891">
                  <c:v>8.91</c:v>
                </c:pt>
                <c:pt idx="892">
                  <c:v>8.92</c:v>
                </c:pt>
                <c:pt idx="893">
                  <c:v>8.93</c:v>
                </c:pt>
                <c:pt idx="894">
                  <c:v>8.94</c:v>
                </c:pt>
                <c:pt idx="895">
                  <c:v>8.9499999999999993</c:v>
                </c:pt>
                <c:pt idx="896">
                  <c:v>8.9600000000000009</c:v>
                </c:pt>
                <c:pt idx="897">
                  <c:v>8.9700000000000006</c:v>
                </c:pt>
                <c:pt idx="898">
                  <c:v>8.98</c:v>
                </c:pt>
                <c:pt idx="899">
                  <c:v>8.99</c:v>
                </c:pt>
                <c:pt idx="900">
                  <c:v>9</c:v>
                </c:pt>
                <c:pt idx="901">
                  <c:v>9.01</c:v>
                </c:pt>
                <c:pt idx="902">
                  <c:v>9.02</c:v>
                </c:pt>
                <c:pt idx="903">
                  <c:v>9.0299999999999994</c:v>
                </c:pt>
                <c:pt idx="904">
                  <c:v>9.0399999999999991</c:v>
                </c:pt>
                <c:pt idx="905">
                  <c:v>9.0500000000000007</c:v>
                </c:pt>
                <c:pt idx="906">
                  <c:v>9.06</c:v>
                </c:pt>
                <c:pt idx="907">
                  <c:v>9.07</c:v>
                </c:pt>
                <c:pt idx="908">
                  <c:v>9.08</c:v>
                </c:pt>
                <c:pt idx="909">
                  <c:v>9.09</c:v>
                </c:pt>
                <c:pt idx="910">
                  <c:v>9.1</c:v>
                </c:pt>
                <c:pt idx="911">
                  <c:v>9.11</c:v>
                </c:pt>
                <c:pt idx="912">
                  <c:v>9.1199999999999992</c:v>
                </c:pt>
                <c:pt idx="913">
                  <c:v>9.1300000000000008</c:v>
                </c:pt>
                <c:pt idx="914">
                  <c:v>9.14</c:v>
                </c:pt>
                <c:pt idx="915">
                  <c:v>9.15</c:v>
                </c:pt>
                <c:pt idx="916">
                  <c:v>9.16</c:v>
                </c:pt>
                <c:pt idx="917">
                  <c:v>9.17</c:v>
                </c:pt>
                <c:pt idx="918">
                  <c:v>9.18</c:v>
                </c:pt>
                <c:pt idx="919">
                  <c:v>9.19</c:v>
                </c:pt>
                <c:pt idx="920">
                  <c:v>9.1999999999999993</c:v>
                </c:pt>
                <c:pt idx="921">
                  <c:v>9.2100000000000009</c:v>
                </c:pt>
                <c:pt idx="922">
                  <c:v>9.2200000000000006</c:v>
                </c:pt>
                <c:pt idx="923">
                  <c:v>9.23</c:v>
                </c:pt>
                <c:pt idx="924">
                  <c:v>9.24</c:v>
                </c:pt>
                <c:pt idx="925">
                  <c:v>9.25</c:v>
                </c:pt>
                <c:pt idx="926">
                  <c:v>9.26</c:v>
                </c:pt>
                <c:pt idx="927">
                  <c:v>9.27</c:v>
                </c:pt>
                <c:pt idx="928">
                  <c:v>9.2799999999999994</c:v>
                </c:pt>
                <c:pt idx="929">
                  <c:v>9.2899999999999991</c:v>
                </c:pt>
                <c:pt idx="930">
                  <c:v>9.3000000000000007</c:v>
                </c:pt>
                <c:pt idx="931">
                  <c:v>9.31</c:v>
                </c:pt>
                <c:pt idx="932">
                  <c:v>9.32</c:v>
                </c:pt>
                <c:pt idx="933">
                  <c:v>9.33</c:v>
                </c:pt>
                <c:pt idx="934">
                  <c:v>9.34</c:v>
                </c:pt>
                <c:pt idx="935">
                  <c:v>9.35</c:v>
                </c:pt>
                <c:pt idx="936">
                  <c:v>9.36</c:v>
                </c:pt>
                <c:pt idx="937">
                  <c:v>9.3699999999999992</c:v>
                </c:pt>
                <c:pt idx="938">
                  <c:v>9.3800000000000008</c:v>
                </c:pt>
                <c:pt idx="939">
                  <c:v>9.39</c:v>
                </c:pt>
                <c:pt idx="940">
                  <c:v>9.4</c:v>
                </c:pt>
                <c:pt idx="941">
                  <c:v>9.41</c:v>
                </c:pt>
                <c:pt idx="942">
                  <c:v>9.42</c:v>
                </c:pt>
                <c:pt idx="943">
                  <c:v>9.43</c:v>
                </c:pt>
                <c:pt idx="944">
                  <c:v>9.44</c:v>
                </c:pt>
                <c:pt idx="945">
                  <c:v>9.4499999999999993</c:v>
                </c:pt>
                <c:pt idx="946">
                  <c:v>9.4600000000000009</c:v>
                </c:pt>
                <c:pt idx="947">
                  <c:v>9.4700000000000006</c:v>
                </c:pt>
                <c:pt idx="948">
                  <c:v>9.48</c:v>
                </c:pt>
                <c:pt idx="949">
                  <c:v>9.49</c:v>
                </c:pt>
                <c:pt idx="950">
                  <c:v>9.5</c:v>
                </c:pt>
                <c:pt idx="951">
                  <c:v>9.51</c:v>
                </c:pt>
                <c:pt idx="952">
                  <c:v>9.52</c:v>
                </c:pt>
                <c:pt idx="953">
                  <c:v>9.5299999999999994</c:v>
                </c:pt>
                <c:pt idx="954">
                  <c:v>9.5399999999999991</c:v>
                </c:pt>
                <c:pt idx="955">
                  <c:v>9.5500000000000007</c:v>
                </c:pt>
                <c:pt idx="956">
                  <c:v>9.56</c:v>
                </c:pt>
                <c:pt idx="957">
                  <c:v>9.57</c:v>
                </c:pt>
                <c:pt idx="958">
                  <c:v>9.58</c:v>
                </c:pt>
                <c:pt idx="959">
                  <c:v>9.59</c:v>
                </c:pt>
                <c:pt idx="960">
                  <c:v>9.6</c:v>
                </c:pt>
                <c:pt idx="961">
                  <c:v>9.61</c:v>
                </c:pt>
                <c:pt idx="962">
                  <c:v>9.6199999999999992</c:v>
                </c:pt>
                <c:pt idx="963">
                  <c:v>9.6300000000000008</c:v>
                </c:pt>
                <c:pt idx="964">
                  <c:v>9.64</c:v>
                </c:pt>
                <c:pt idx="965">
                  <c:v>9.65</c:v>
                </c:pt>
                <c:pt idx="966">
                  <c:v>9.66</c:v>
                </c:pt>
                <c:pt idx="967">
                  <c:v>9.67</c:v>
                </c:pt>
                <c:pt idx="968">
                  <c:v>9.68</c:v>
                </c:pt>
                <c:pt idx="969">
                  <c:v>9.69</c:v>
                </c:pt>
                <c:pt idx="970">
                  <c:v>9.6999999999999993</c:v>
                </c:pt>
                <c:pt idx="971">
                  <c:v>9.7100000000000009</c:v>
                </c:pt>
                <c:pt idx="972">
                  <c:v>9.7200000000000006</c:v>
                </c:pt>
                <c:pt idx="973">
                  <c:v>9.73</c:v>
                </c:pt>
                <c:pt idx="974">
                  <c:v>9.74</c:v>
                </c:pt>
                <c:pt idx="975">
                  <c:v>9.75</c:v>
                </c:pt>
                <c:pt idx="976">
                  <c:v>9.76</c:v>
                </c:pt>
                <c:pt idx="977">
                  <c:v>9.77</c:v>
                </c:pt>
                <c:pt idx="978">
                  <c:v>9.7799999999999994</c:v>
                </c:pt>
                <c:pt idx="979">
                  <c:v>9.7899999999999991</c:v>
                </c:pt>
                <c:pt idx="980">
                  <c:v>9.8000000000000007</c:v>
                </c:pt>
                <c:pt idx="981">
                  <c:v>9.81</c:v>
                </c:pt>
                <c:pt idx="982">
                  <c:v>9.82</c:v>
                </c:pt>
                <c:pt idx="983">
                  <c:v>9.83</c:v>
                </c:pt>
                <c:pt idx="984">
                  <c:v>9.84</c:v>
                </c:pt>
                <c:pt idx="985">
                  <c:v>9.85</c:v>
                </c:pt>
                <c:pt idx="986">
                  <c:v>9.86</c:v>
                </c:pt>
                <c:pt idx="987">
                  <c:v>9.8699999999999992</c:v>
                </c:pt>
                <c:pt idx="988">
                  <c:v>9.8800000000000008</c:v>
                </c:pt>
                <c:pt idx="989">
                  <c:v>9.89</c:v>
                </c:pt>
                <c:pt idx="990">
                  <c:v>9.9</c:v>
                </c:pt>
                <c:pt idx="991">
                  <c:v>9.91</c:v>
                </c:pt>
                <c:pt idx="992">
                  <c:v>9.92</c:v>
                </c:pt>
                <c:pt idx="993">
                  <c:v>9.93</c:v>
                </c:pt>
                <c:pt idx="994">
                  <c:v>9.94</c:v>
                </c:pt>
                <c:pt idx="995">
                  <c:v>9.9499999999999993</c:v>
                </c:pt>
                <c:pt idx="996">
                  <c:v>9.9600000000000009</c:v>
                </c:pt>
                <c:pt idx="997">
                  <c:v>9.9700000000000006</c:v>
                </c:pt>
                <c:pt idx="998">
                  <c:v>9.98</c:v>
                </c:pt>
                <c:pt idx="999">
                  <c:v>9.99</c:v>
                </c:pt>
                <c:pt idx="1000">
                  <c:v>10</c:v>
                </c:pt>
                <c:pt idx="1001">
                  <c:v>10.01</c:v>
                </c:pt>
                <c:pt idx="1002">
                  <c:v>10.02</c:v>
                </c:pt>
                <c:pt idx="1003">
                  <c:v>10.029999999999999</c:v>
                </c:pt>
                <c:pt idx="1004">
                  <c:v>10.039999999999999</c:v>
                </c:pt>
                <c:pt idx="1005">
                  <c:v>10.050000000000001</c:v>
                </c:pt>
                <c:pt idx="1006">
                  <c:v>10.06</c:v>
                </c:pt>
                <c:pt idx="1007">
                  <c:v>10.07</c:v>
                </c:pt>
                <c:pt idx="1008">
                  <c:v>10.08</c:v>
                </c:pt>
                <c:pt idx="1009">
                  <c:v>10.09</c:v>
                </c:pt>
                <c:pt idx="1010">
                  <c:v>10.1</c:v>
                </c:pt>
                <c:pt idx="1011">
                  <c:v>10.11</c:v>
                </c:pt>
                <c:pt idx="1012">
                  <c:v>10.119999999999999</c:v>
                </c:pt>
                <c:pt idx="1013">
                  <c:v>10.130000000000001</c:v>
                </c:pt>
                <c:pt idx="1014">
                  <c:v>10.14</c:v>
                </c:pt>
                <c:pt idx="1015">
                  <c:v>10.15</c:v>
                </c:pt>
                <c:pt idx="1016">
                  <c:v>10.16</c:v>
                </c:pt>
                <c:pt idx="1017">
                  <c:v>10.17</c:v>
                </c:pt>
                <c:pt idx="1018">
                  <c:v>10.18</c:v>
                </c:pt>
                <c:pt idx="1019">
                  <c:v>10.19</c:v>
                </c:pt>
                <c:pt idx="1020">
                  <c:v>10.199999999999999</c:v>
                </c:pt>
                <c:pt idx="1021">
                  <c:v>10.210000000000001</c:v>
                </c:pt>
                <c:pt idx="1022">
                  <c:v>10.220000000000001</c:v>
                </c:pt>
                <c:pt idx="1023">
                  <c:v>10.23</c:v>
                </c:pt>
                <c:pt idx="1024">
                  <c:v>10.24</c:v>
                </c:pt>
                <c:pt idx="1025">
                  <c:v>10.25</c:v>
                </c:pt>
                <c:pt idx="1026">
                  <c:v>10.26</c:v>
                </c:pt>
                <c:pt idx="1027">
                  <c:v>10.27</c:v>
                </c:pt>
                <c:pt idx="1028">
                  <c:v>10.28</c:v>
                </c:pt>
                <c:pt idx="1029">
                  <c:v>10.29</c:v>
                </c:pt>
                <c:pt idx="1030">
                  <c:v>10.3</c:v>
                </c:pt>
                <c:pt idx="1031">
                  <c:v>10.31</c:v>
                </c:pt>
                <c:pt idx="1032">
                  <c:v>10.32</c:v>
                </c:pt>
                <c:pt idx="1033">
                  <c:v>10.33</c:v>
                </c:pt>
                <c:pt idx="1034">
                  <c:v>10.34</c:v>
                </c:pt>
                <c:pt idx="1035">
                  <c:v>10.35</c:v>
                </c:pt>
                <c:pt idx="1036">
                  <c:v>10.36</c:v>
                </c:pt>
                <c:pt idx="1037">
                  <c:v>10.37</c:v>
                </c:pt>
                <c:pt idx="1038">
                  <c:v>10.38</c:v>
                </c:pt>
                <c:pt idx="1039">
                  <c:v>10.39</c:v>
                </c:pt>
                <c:pt idx="1040">
                  <c:v>10.4</c:v>
                </c:pt>
                <c:pt idx="1041">
                  <c:v>10.41</c:v>
                </c:pt>
                <c:pt idx="1042">
                  <c:v>10.42</c:v>
                </c:pt>
                <c:pt idx="1043">
                  <c:v>10.43</c:v>
                </c:pt>
                <c:pt idx="1044">
                  <c:v>10.44</c:v>
                </c:pt>
                <c:pt idx="1045">
                  <c:v>10.45</c:v>
                </c:pt>
                <c:pt idx="1046">
                  <c:v>10.46</c:v>
                </c:pt>
                <c:pt idx="1047">
                  <c:v>10.47</c:v>
                </c:pt>
                <c:pt idx="1048">
                  <c:v>10.48</c:v>
                </c:pt>
                <c:pt idx="1049">
                  <c:v>10.49</c:v>
                </c:pt>
                <c:pt idx="1050">
                  <c:v>10.5</c:v>
                </c:pt>
                <c:pt idx="1051">
                  <c:v>10.51</c:v>
                </c:pt>
                <c:pt idx="1052">
                  <c:v>10.52</c:v>
                </c:pt>
                <c:pt idx="1053">
                  <c:v>10.53</c:v>
                </c:pt>
                <c:pt idx="1054">
                  <c:v>10.54</c:v>
                </c:pt>
                <c:pt idx="1055">
                  <c:v>10.55</c:v>
                </c:pt>
                <c:pt idx="1056">
                  <c:v>10.56</c:v>
                </c:pt>
                <c:pt idx="1057">
                  <c:v>10.57</c:v>
                </c:pt>
                <c:pt idx="1058">
                  <c:v>10.58</c:v>
                </c:pt>
                <c:pt idx="1059">
                  <c:v>10.59</c:v>
                </c:pt>
                <c:pt idx="1060">
                  <c:v>10.6</c:v>
                </c:pt>
                <c:pt idx="1061">
                  <c:v>10.61</c:v>
                </c:pt>
                <c:pt idx="1062">
                  <c:v>10.62</c:v>
                </c:pt>
                <c:pt idx="1063">
                  <c:v>10.63</c:v>
                </c:pt>
                <c:pt idx="1064">
                  <c:v>10.64</c:v>
                </c:pt>
                <c:pt idx="1065">
                  <c:v>10.65</c:v>
                </c:pt>
                <c:pt idx="1066">
                  <c:v>10.66</c:v>
                </c:pt>
                <c:pt idx="1067">
                  <c:v>10.67</c:v>
                </c:pt>
                <c:pt idx="1068">
                  <c:v>10.68</c:v>
                </c:pt>
                <c:pt idx="1069">
                  <c:v>10.69</c:v>
                </c:pt>
                <c:pt idx="1070">
                  <c:v>10.7</c:v>
                </c:pt>
                <c:pt idx="1071">
                  <c:v>10.71</c:v>
                </c:pt>
                <c:pt idx="1072">
                  <c:v>10.72</c:v>
                </c:pt>
                <c:pt idx="1073">
                  <c:v>10.73</c:v>
                </c:pt>
                <c:pt idx="1074">
                  <c:v>10.74</c:v>
                </c:pt>
                <c:pt idx="1075">
                  <c:v>10.75</c:v>
                </c:pt>
                <c:pt idx="1076">
                  <c:v>10.76</c:v>
                </c:pt>
                <c:pt idx="1077">
                  <c:v>10.77</c:v>
                </c:pt>
                <c:pt idx="1078">
                  <c:v>10.78</c:v>
                </c:pt>
                <c:pt idx="1079">
                  <c:v>10.79</c:v>
                </c:pt>
                <c:pt idx="1080">
                  <c:v>10.8</c:v>
                </c:pt>
                <c:pt idx="1081">
                  <c:v>10.81</c:v>
                </c:pt>
                <c:pt idx="1082">
                  <c:v>10.82</c:v>
                </c:pt>
                <c:pt idx="1083">
                  <c:v>10.83</c:v>
                </c:pt>
                <c:pt idx="1084">
                  <c:v>10.84</c:v>
                </c:pt>
                <c:pt idx="1085">
                  <c:v>10.85</c:v>
                </c:pt>
                <c:pt idx="1086">
                  <c:v>10.86</c:v>
                </c:pt>
                <c:pt idx="1087">
                  <c:v>10.87</c:v>
                </c:pt>
                <c:pt idx="1088">
                  <c:v>10.88</c:v>
                </c:pt>
                <c:pt idx="1089">
                  <c:v>10.89</c:v>
                </c:pt>
                <c:pt idx="1090">
                  <c:v>10.9</c:v>
                </c:pt>
                <c:pt idx="1091">
                  <c:v>10.91</c:v>
                </c:pt>
                <c:pt idx="1092">
                  <c:v>10.92</c:v>
                </c:pt>
                <c:pt idx="1093">
                  <c:v>10.93</c:v>
                </c:pt>
                <c:pt idx="1094">
                  <c:v>10.94</c:v>
                </c:pt>
                <c:pt idx="1095">
                  <c:v>10.95</c:v>
                </c:pt>
                <c:pt idx="1096">
                  <c:v>10.96</c:v>
                </c:pt>
                <c:pt idx="1097">
                  <c:v>10.97</c:v>
                </c:pt>
                <c:pt idx="1098">
                  <c:v>10.98</c:v>
                </c:pt>
                <c:pt idx="1099">
                  <c:v>10.99</c:v>
                </c:pt>
                <c:pt idx="1100">
                  <c:v>11</c:v>
                </c:pt>
                <c:pt idx="1101">
                  <c:v>11.01</c:v>
                </c:pt>
                <c:pt idx="1102">
                  <c:v>11.02</c:v>
                </c:pt>
                <c:pt idx="1103">
                  <c:v>11.03</c:v>
                </c:pt>
                <c:pt idx="1104">
                  <c:v>11.04</c:v>
                </c:pt>
                <c:pt idx="1105">
                  <c:v>11.05</c:v>
                </c:pt>
                <c:pt idx="1106">
                  <c:v>11.06</c:v>
                </c:pt>
                <c:pt idx="1107">
                  <c:v>11.07</c:v>
                </c:pt>
                <c:pt idx="1108">
                  <c:v>11.08</c:v>
                </c:pt>
                <c:pt idx="1109">
                  <c:v>11.09</c:v>
                </c:pt>
                <c:pt idx="1110">
                  <c:v>11.1</c:v>
                </c:pt>
                <c:pt idx="1111">
                  <c:v>11.11</c:v>
                </c:pt>
                <c:pt idx="1112">
                  <c:v>11.12</c:v>
                </c:pt>
                <c:pt idx="1113">
                  <c:v>11.13</c:v>
                </c:pt>
                <c:pt idx="1114">
                  <c:v>11.14</c:v>
                </c:pt>
                <c:pt idx="1115">
                  <c:v>11.15</c:v>
                </c:pt>
                <c:pt idx="1116">
                  <c:v>11.16</c:v>
                </c:pt>
                <c:pt idx="1117">
                  <c:v>11.17</c:v>
                </c:pt>
                <c:pt idx="1118">
                  <c:v>11.18</c:v>
                </c:pt>
                <c:pt idx="1119">
                  <c:v>11.19</c:v>
                </c:pt>
                <c:pt idx="1120">
                  <c:v>11.2</c:v>
                </c:pt>
                <c:pt idx="1121">
                  <c:v>11.21</c:v>
                </c:pt>
                <c:pt idx="1122">
                  <c:v>11.22</c:v>
                </c:pt>
                <c:pt idx="1123">
                  <c:v>11.23</c:v>
                </c:pt>
                <c:pt idx="1124">
                  <c:v>11.24</c:v>
                </c:pt>
                <c:pt idx="1125">
                  <c:v>11.25</c:v>
                </c:pt>
                <c:pt idx="1126">
                  <c:v>11.26</c:v>
                </c:pt>
                <c:pt idx="1127">
                  <c:v>11.27</c:v>
                </c:pt>
                <c:pt idx="1128">
                  <c:v>11.28</c:v>
                </c:pt>
                <c:pt idx="1129">
                  <c:v>11.29</c:v>
                </c:pt>
                <c:pt idx="1130">
                  <c:v>11.3</c:v>
                </c:pt>
                <c:pt idx="1131">
                  <c:v>11.31</c:v>
                </c:pt>
                <c:pt idx="1132">
                  <c:v>11.32</c:v>
                </c:pt>
                <c:pt idx="1133">
                  <c:v>11.33</c:v>
                </c:pt>
                <c:pt idx="1134">
                  <c:v>11.34</c:v>
                </c:pt>
                <c:pt idx="1135">
                  <c:v>11.35</c:v>
                </c:pt>
                <c:pt idx="1136">
                  <c:v>11.36</c:v>
                </c:pt>
                <c:pt idx="1137">
                  <c:v>11.37</c:v>
                </c:pt>
                <c:pt idx="1138">
                  <c:v>11.38</c:v>
                </c:pt>
                <c:pt idx="1139">
                  <c:v>11.39</c:v>
                </c:pt>
                <c:pt idx="1140">
                  <c:v>11.4</c:v>
                </c:pt>
                <c:pt idx="1141">
                  <c:v>11.41</c:v>
                </c:pt>
                <c:pt idx="1142">
                  <c:v>11.42</c:v>
                </c:pt>
                <c:pt idx="1143">
                  <c:v>11.43</c:v>
                </c:pt>
                <c:pt idx="1144">
                  <c:v>11.44</c:v>
                </c:pt>
                <c:pt idx="1145">
                  <c:v>11.45</c:v>
                </c:pt>
                <c:pt idx="1146">
                  <c:v>11.46</c:v>
                </c:pt>
                <c:pt idx="1147">
                  <c:v>11.47</c:v>
                </c:pt>
                <c:pt idx="1148">
                  <c:v>11.48</c:v>
                </c:pt>
                <c:pt idx="1149">
                  <c:v>11.49</c:v>
                </c:pt>
                <c:pt idx="1150">
                  <c:v>11.5</c:v>
                </c:pt>
                <c:pt idx="1151">
                  <c:v>11.51</c:v>
                </c:pt>
                <c:pt idx="1152">
                  <c:v>11.52</c:v>
                </c:pt>
                <c:pt idx="1153">
                  <c:v>11.53</c:v>
                </c:pt>
                <c:pt idx="1154">
                  <c:v>11.54</c:v>
                </c:pt>
                <c:pt idx="1155">
                  <c:v>11.55</c:v>
                </c:pt>
                <c:pt idx="1156">
                  <c:v>11.56</c:v>
                </c:pt>
                <c:pt idx="1157">
                  <c:v>11.57</c:v>
                </c:pt>
                <c:pt idx="1158">
                  <c:v>11.58</c:v>
                </c:pt>
                <c:pt idx="1159">
                  <c:v>11.59</c:v>
                </c:pt>
                <c:pt idx="1160">
                  <c:v>11.6</c:v>
                </c:pt>
                <c:pt idx="1161">
                  <c:v>11.61</c:v>
                </c:pt>
                <c:pt idx="1162">
                  <c:v>11.62</c:v>
                </c:pt>
                <c:pt idx="1163">
                  <c:v>11.63</c:v>
                </c:pt>
                <c:pt idx="1164">
                  <c:v>11.64</c:v>
                </c:pt>
                <c:pt idx="1165">
                  <c:v>11.65</c:v>
                </c:pt>
                <c:pt idx="1166">
                  <c:v>11.66</c:v>
                </c:pt>
                <c:pt idx="1167">
                  <c:v>11.67</c:v>
                </c:pt>
                <c:pt idx="1168">
                  <c:v>11.68</c:v>
                </c:pt>
                <c:pt idx="1169">
                  <c:v>11.69</c:v>
                </c:pt>
                <c:pt idx="1170">
                  <c:v>11.7</c:v>
                </c:pt>
                <c:pt idx="1171">
                  <c:v>11.71</c:v>
                </c:pt>
                <c:pt idx="1172">
                  <c:v>11.72</c:v>
                </c:pt>
                <c:pt idx="1173">
                  <c:v>11.73</c:v>
                </c:pt>
                <c:pt idx="1174">
                  <c:v>11.74</c:v>
                </c:pt>
                <c:pt idx="1175">
                  <c:v>11.75</c:v>
                </c:pt>
                <c:pt idx="1176">
                  <c:v>11.76</c:v>
                </c:pt>
                <c:pt idx="1177">
                  <c:v>11.77</c:v>
                </c:pt>
                <c:pt idx="1178">
                  <c:v>11.78</c:v>
                </c:pt>
                <c:pt idx="1179">
                  <c:v>11.79</c:v>
                </c:pt>
                <c:pt idx="1180">
                  <c:v>11.8</c:v>
                </c:pt>
                <c:pt idx="1181">
                  <c:v>11.81</c:v>
                </c:pt>
                <c:pt idx="1182">
                  <c:v>11.82</c:v>
                </c:pt>
                <c:pt idx="1183">
                  <c:v>11.83</c:v>
                </c:pt>
                <c:pt idx="1184">
                  <c:v>11.84</c:v>
                </c:pt>
                <c:pt idx="1185">
                  <c:v>11.85</c:v>
                </c:pt>
                <c:pt idx="1186">
                  <c:v>11.86</c:v>
                </c:pt>
                <c:pt idx="1187">
                  <c:v>11.87</c:v>
                </c:pt>
                <c:pt idx="1188">
                  <c:v>11.88</c:v>
                </c:pt>
                <c:pt idx="1189">
                  <c:v>11.89</c:v>
                </c:pt>
                <c:pt idx="1190">
                  <c:v>11.9</c:v>
                </c:pt>
                <c:pt idx="1191">
                  <c:v>11.91</c:v>
                </c:pt>
                <c:pt idx="1192">
                  <c:v>11.92</c:v>
                </c:pt>
                <c:pt idx="1193">
                  <c:v>11.93</c:v>
                </c:pt>
                <c:pt idx="1194">
                  <c:v>11.94</c:v>
                </c:pt>
                <c:pt idx="1195">
                  <c:v>11.95</c:v>
                </c:pt>
                <c:pt idx="1196">
                  <c:v>11.96</c:v>
                </c:pt>
                <c:pt idx="1197">
                  <c:v>11.97</c:v>
                </c:pt>
                <c:pt idx="1198">
                  <c:v>11.98</c:v>
                </c:pt>
                <c:pt idx="1199">
                  <c:v>11.99</c:v>
                </c:pt>
                <c:pt idx="1200">
                  <c:v>12</c:v>
                </c:pt>
                <c:pt idx="1201">
                  <c:v>12.01</c:v>
                </c:pt>
                <c:pt idx="1202">
                  <c:v>12.02</c:v>
                </c:pt>
                <c:pt idx="1203">
                  <c:v>12.03</c:v>
                </c:pt>
                <c:pt idx="1204">
                  <c:v>12.04</c:v>
                </c:pt>
                <c:pt idx="1205">
                  <c:v>12.05</c:v>
                </c:pt>
                <c:pt idx="1206">
                  <c:v>12.06</c:v>
                </c:pt>
                <c:pt idx="1207">
                  <c:v>12.07</c:v>
                </c:pt>
                <c:pt idx="1208">
                  <c:v>12.08</c:v>
                </c:pt>
                <c:pt idx="1209">
                  <c:v>12.09</c:v>
                </c:pt>
                <c:pt idx="1210">
                  <c:v>12.1</c:v>
                </c:pt>
                <c:pt idx="1211">
                  <c:v>12.11</c:v>
                </c:pt>
                <c:pt idx="1212">
                  <c:v>12.12</c:v>
                </c:pt>
                <c:pt idx="1213">
                  <c:v>12.13</c:v>
                </c:pt>
                <c:pt idx="1214">
                  <c:v>12.14</c:v>
                </c:pt>
                <c:pt idx="1215">
                  <c:v>12.15</c:v>
                </c:pt>
                <c:pt idx="1216">
                  <c:v>12.16</c:v>
                </c:pt>
                <c:pt idx="1217">
                  <c:v>12.17</c:v>
                </c:pt>
                <c:pt idx="1218">
                  <c:v>12.18</c:v>
                </c:pt>
                <c:pt idx="1219">
                  <c:v>12.19</c:v>
                </c:pt>
                <c:pt idx="1220">
                  <c:v>12.2</c:v>
                </c:pt>
                <c:pt idx="1221">
                  <c:v>12.21</c:v>
                </c:pt>
                <c:pt idx="1222">
                  <c:v>12.22</c:v>
                </c:pt>
                <c:pt idx="1223">
                  <c:v>12.23</c:v>
                </c:pt>
                <c:pt idx="1224">
                  <c:v>12.24</c:v>
                </c:pt>
                <c:pt idx="1225">
                  <c:v>12.25</c:v>
                </c:pt>
                <c:pt idx="1226">
                  <c:v>12.26</c:v>
                </c:pt>
                <c:pt idx="1227">
                  <c:v>12.27</c:v>
                </c:pt>
                <c:pt idx="1228">
                  <c:v>12.28</c:v>
                </c:pt>
                <c:pt idx="1229">
                  <c:v>12.29</c:v>
                </c:pt>
                <c:pt idx="1230">
                  <c:v>12.3</c:v>
                </c:pt>
                <c:pt idx="1231">
                  <c:v>12.31</c:v>
                </c:pt>
                <c:pt idx="1232">
                  <c:v>12.32</c:v>
                </c:pt>
                <c:pt idx="1233">
                  <c:v>12.33</c:v>
                </c:pt>
                <c:pt idx="1234">
                  <c:v>12.34</c:v>
                </c:pt>
                <c:pt idx="1235">
                  <c:v>12.35</c:v>
                </c:pt>
                <c:pt idx="1236">
                  <c:v>12.36</c:v>
                </c:pt>
                <c:pt idx="1237">
                  <c:v>12.37</c:v>
                </c:pt>
                <c:pt idx="1238">
                  <c:v>12.38</c:v>
                </c:pt>
                <c:pt idx="1239">
                  <c:v>12.39</c:v>
                </c:pt>
                <c:pt idx="1240">
                  <c:v>12.4</c:v>
                </c:pt>
                <c:pt idx="1241">
                  <c:v>12.41</c:v>
                </c:pt>
                <c:pt idx="1242">
                  <c:v>12.42</c:v>
                </c:pt>
                <c:pt idx="1243">
                  <c:v>12.43</c:v>
                </c:pt>
                <c:pt idx="1244">
                  <c:v>12.44</c:v>
                </c:pt>
                <c:pt idx="1245">
                  <c:v>12.45</c:v>
                </c:pt>
                <c:pt idx="1246">
                  <c:v>12.46</c:v>
                </c:pt>
                <c:pt idx="1247">
                  <c:v>12.47</c:v>
                </c:pt>
                <c:pt idx="1248">
                  <c:v>12.48</c:v>
                </c:pt>
                <c:pt idx="1249">
                  <c:v>12.49</c:v>
                </c:pt>
                <c:pt idx="1250">
                  <c:v>12.5</c:v>
                </c:pt>
                <c:pt idx="1251">
                  <c:v>12.51</c:v>
                </c:pt>
                <c:pt idx="1252">
                  <c:v>12.52</c:v>
                </c:pt>
                <c:pt idx="1253">
                  <c:v>12.53</c:v>
                </c:pt>
                <c:pt idx="1254">
                  <c:v>12.54</c:v>
                </c:pt>
                <c:pt idx="1255">
                  <c:v>12.55</c:v>
                </c:pt>
                <c:pt idx="1256">
                  <c:v>12.56</c:v>
                </c:pt>
                <c:pt idx="1257">
                  <c:v>12.57</c:v>
                </c:pt>
                <c:pt idx="1258">
                  <c:v>12.58</c:v>
                </c:pt>
                <c:pt idx="1259">
                  <c:v>12.59</c:v>
                </c:pt>
                <c:pt idx="1260">
                  <c:v>12.6</c:v>
                </c:pt>
                <c:pt idx="1261">
                  <c:v>12.61</c:v>
                </c:pt>
                <c:pt idx="1262">
                  <c:v>12.62</c:v>
                </c:pt>
                <c:pt idx="1263">
                  <c:v>12.63</c:v>
                </c:pt>
                <c:pt idx="1264">
                  <c:v>12.64</c:v>
                </c:pt>
                <c:pt idx="1265">
                  <c:v>12.65</c:v>
                </c:pt>
                <c:pt idx="1266">
                  <c:v>12.66</c:v>
                </c:pt>
                <c:pt idx="1267">
                  <c:v>12.67</c:v>
                </c:pt>
                <c:pt idx="1268">
                  <c:v>12.68</c:v>
                </c:pt>
                <c:pt idx="1269">
                  <c:v>12.69</c:v>
                </c:pt>
                <c:pt idx="1270">
                  <c:v>12.7</c:v>
                </c:pt>
                <c:pt idx="1271">
                  <c:v>12.71</c:v>
                </c:pt>
                <c:pt idx="1272">
                  <c:v>12.72</c:v>
                </c:pt>
                <c:pt idx="1273">
                  <c:v>12.73</c:v>
                </c:pt>
                <c:pt idx="1274">
                  <c:v>12.74</c:v>
                </c:pt>
                <c:pt idx="1275">
                  <c:v>12.75</c:v>
                </c:pt>
                <c:pt idx="1276">
                  <c:v>12.76</c:v>
                </c:pt>
                <c:pt idx="1277">
                  <c:v>12.77</c:v>
                </c:pt>
                <c:pt idx="1278">
                  <c:v>12.78</c:v>
                </c:pt>
                <c:pt idx="1279">
                  <c:v>12.79</c:v>
                </c:pt>
                <c:pt idx="1280">
                  <c:v>12.8</c:v>
                </c:pt>
                <c:pt idx="1281">
                  <c:v>12.81</c:v>
                </c:pt>
                <c:pt idx="1282">
                  <c:v>12.82</c:v>
                </c:pt>
                <c:pt idx="1283">
                  <c:v>12.83</c:v>
                </c:pt>
                <c:pt idx="1284">
                  <c:v>12.84</c:v>
                </c:pt>
                <c:pt idx="1285">
                  <c:v>12.85</c:v>
                </c:pt>
                <c:pt idx="1286">
                  <c:v>12.86</c:v>
                </c:pt>
                <c:pt idx="1287">
                  <c:v>12.87</c:v>
                </c:pt>
                <c:pt idx="1288">
                  <c:v>12.88</c:v>
                </c:pt>
                <c:pt idx="1289">
                  <c:v>12.89</c:v>
                </c:pt>
                <c:pt idx="1290">
                  <c:v>12.9</c:v>
                </c:pt>
                <c:pt idx="1291">
                  <c:v>12.91</c:v>
                </c:pt>
                <c:pt idx="1292">
                  <c:v>12.92</c:v>
                </c:pt>
                <c:pt idx="1293">
                  <c:v>12.93</c:v>
                </c:pt>
                <c:pt idx="1294">
                  <c:v>12.94</c:v>
                </c:pt>
                <c:pt idx="1295">
                  <c:v>12.95</c:v>
                </c:pt>
                <c:pt idx="1296">
                  <c:v>12.96</c:v>
                </c:pt>
                <c:pt idx="1297">
                  <c:v>12.97</c:v>
                </c:pt>
                <c:pt idx="1298">
                  <c:v>12.98</c:v>
                </c:pt>
                <c:pt idx="1299">
                  <c:v>12.99</c:v>
                </c:pt>
                <c:pt idx="1300">
                  <c:v>13</c:v>
                </c:pt>
                <c:pt idx="1301">
                  <c:v>13.01</c:v>
                </c:pt>
                <c:pt idx="1302">
                  <c:v>13.02</c:v>
                </c:pt>
                <c:pt idx="1303">
                  <c:v>13.03</c:v>
                </c:pt>
                <c:pt idx="1304">
                  <c:v>13.04</c:v>
                </c:pt>
                <c:pt idx="1305">
                  <c:v>13.05</c:v>
                </c:pt>
                <c:pt idx="1306">
                  <c:v>13.06</c:v>
                </c:pt>
                <c:pt idx="1307">
                  <c:v>13.07</c:v>
                </c:pt>
                <c:pt idx="1308">
                  <c:v>13.08</c:v>
                </c:pt>
                <c:pt idx="1309">
                  <c:v>13.09</c:v>
                </c:pt>
                <c:pt idx="1310">
                  <c:v>13.1</c:v>
                </c:pt>
                <c:pt idx="1311">
                  <c:v>13.11</c:v>
                </c:pt>
                <c:pt idx="1312">
                  <c:v>13.12</c:v>
                </c:pt>
                <c:pt idx="1313">
                  <c:v>13.13</c:v>
                </c:pt>
                <c:pt idx="1314">
                  <c:v>13.14</c:v>
                </c:pt>
                <c:pt idx="1315">
                  <c:v>13.15</c:v>
                </c:pt>
                <c:pt idx="1316">
                  <c:v>13.16</c:v>
                </c:pt>
                <c:pt idx="1317">
                  <c:v>13.17</c:v>
                </c:pt>
                <c:pt idx="1318">
                  <c:v>13.18</c:v>
                </c:pt>
                <c:pt idx="1319">
                  <c:v>13.19</c:v>
                </c:pt>
                <c:pt idx="1320">
                  <c:v>13.2</c:v>
                </c:pt>
                <c:pt idx="1321">
                  <c:v>13.21</c:v>
                </c:pt>
                <c:pt idx="1322">
                  <c:v>13.22</c:v>
                </c:pt>
                <c:pt idx="1323">
                  <c:v>13.23</c:v>
                </c:pt>
                <c:pt idx="1324">
                  <c:v>13.24</c:v>
                </c:pt>
                <c:pt idx="1325">
                  <c:v>13.25</c:v>
                </c:pt>
                <c:pt idx="1326">
                  <c:v>13.26</c:v>
                </c:pt>
                <c:pt idx="1327">
                  <c:v>13.27</c:v>
                </c:pt>
                <c:pt idx="1328">
                  <c:v>13.28</c:v>
                </c:pt>
                <c:pt idx="1329">
                  <c:v>13.29</c:v>
                </c:pt>
                <c:pt idx="1330">
                  <c:v>13.3</c:v>
                </c:pt>
                <c:pt idx="1331">
                  <c:v>13.31</c:v>
                </c:pt>
                <c:pt idx="1332">
                  <c:v>13.32</c:v>
                </c:pt>
                <c:pt idx="1333">
                  <c:v>13.33</c:v>
                </c:pt>
                <c:pt idx="1334">
                  <c:v>13.34</c:v>
                </c:pt>
                <c:pt idx="1335">
                  <c:v>13.35</c:v>
                </c:pt>
                <c:pt idx="1336">
                  <c:v>13.36</c:v>
                </c:pt>
                <c:pt idx="1337">
                  <c:v>13.37</c:v>
                </c:pt>
                <c:pt idx="1338">
                  <c:v>13.38</c:v>
                </c:pt>
                <c:pt idx="1339">
                  <c:v>13.39</c:v>
                </c:pt>
                <c:pt idx="1340">
                  <c:v>13.4</c:v>
                </c:pt>
                <c:pt idx="1341">
                  <c:v>13.41</c:v>
                </c:pt>
                <c:pt idx="1342">
                  <c:v>13.42</c:v>
                </c:pt>
                <c:pt idx="1343">
                  <c:v>13.43</c:v>
                </c:pt>
                <c:pt idx="1344">
                  <c:v>13.44</c:v>
                </c:pt>
                <c:pt idx="1345">
                  <c:v>13.45</c:v>
                </c:pt>
                <c:pt idx="1346">
                  <c:v>13.46</c:v>
                </c:pt>
                <c:pt idx="1347">
                  <c:v>13.47</c:v>
                </c:pt>
                <c:pt idx="1348">
                  <c:v>13.48</c:v>
                </c:pt>
                <c:pt idx="1349">
                  <c:v>13.49</c:v>
                </c:pt>
                <c:pt idx="1350">
                  <c:v>13.5</c:v>
                </c:pt>
                <c:pt idx="1351">
                  <c:v>13.51</c:v>
                </c:pt>
                <c:pt idx="1352">
                  <c:v>13.52</c:v>
                </c:pt>
                <c:pt idx="1353">
                  <c:v>13.53</c:v>
                </c:pt>
                <c:pt idx="1354">
                  <c:v>13.54</c:v>
                </c:pt>
                <c:pt idx="1355">
                  <c:v>13.55</c:v>
                </c:pt>
                <c:pt idx="1356">
                  <c:v>13.56</c:v>
                </c:pt>
                <c:pt idx="1357">
                  <c:v>13.57</c:v>
                </c:pt>
                <c:pt idx="1358">
                  <c:v>13.58</c:v>
                </c:pt>
                <c:pt idx="1359">
                  <c:v>13.59</c:v>
                </c:pt>
                <c:pt idx="1360">
                  <c:v>13.6</c:v>
                </c:pt>
                <c:pt idx="1361">
                  <c:v>13.61</c:v>
                </c:pt>
                <c:pt idx="1362">
                  <c:v>13.62</c:v>
                </c:pt>
                <c:pt idx="1363">
                  <c:v>13.63</c:v>
                </c:pt>
                <c:pt idx="1364">
                  <c:v>13.64</c:v>
                </c:pt>
                <c:pt idx="1365">
                  <c:v>13.65</c:v>
                </c:pt>
                <c:pt idx="1366">
                  <c:v>13.66</c:v>
                </c:pt>
                <c:pt idx="1367">
                  <c:v>13.67</c:v>
                </c:pt>
                <c:pt idx="1368">
                  <c:v>13.68</c:v>
                </c:pt>
                <c:pt idx="1369">
                  <c:v>13.69</c:v>
                </c:pt>
                <c:pt idx="1370">
                  <c:v>13.7</c:v>
                </c:pt>
                <c:pt idx="1371">
                  <c:v>13.71</c:v>
                </c:pt>
                <c:pt idx="1372">
                  <c:v>13.72</c:v>
                </c:pt>
                <c:pt idx="1373">
                  <c:v>13.73</c:v>
                </c:pt>
                <c:pt idx="1374">
                  <c:v>13.74</c:v>
                </c:pt>
                <c:pt idx="1375">
                  <c:v>13.75</c:v>
                </c:pt>
                <c:pt idx="1376">
                  <c:v>13.76</c:v>
                </c:pt>
                <c:pt idx="1377">
                  <c:v>13.77</c:v>
                </c:pt>
                <c:pt idx="1378">
                  <c:v>13.78</c:v>
                </c:pt>
                <c:pt idx="1379">
                  <c:v>13.79</c:v>
                </c:pt>
                <c:pt idx="1380">
                  <c:v>13.8</c:v>
                </c:pt>
                <c:pt idx="1381">
                  <c:v>13.81</c:v>
                </c:pt>
                <c:pt idx="1382">
                  <c:v>13.82</c:v>
                </c:pt>
                <c:pt idx="1383">
                  <c:v>13.83</c:v>
                </c:pt>
                <c:pt idx="1384">
                  <c:v>13.84</c:v>
                </c:pt>
                <c:pt idx="1385">
                  <c:v>13.85</c:v>
                </c:pt>
                <c:pt idx="1386">
                  <c:v>13.86</c:v>
                </c:pt>
                <c:pt idx="1387">
                  <c:v>13.87</c:v>
                </c:pt>
                <c:pt idx="1388">
                  <c:v>13.88</c:v>
                </c:pt>
                <c:pt idx="1389">
                  <c:v>13.89</c:v>
                </c:pt>
                <c:pt idx="1390">
                  <c:v>13.9</c:v>
                </c:pt>
                <c:pt idx="1391">
                  <c:v>13.91</c:v>
                </c:pt>
                <c:pt idx="1392">
                  <c:v>13.92</c:v>
                </c:pt>
                <c:pt idx="1393">
                  <c:v>13.93</c:v>
                </c:pt>
                <c:pt idx="1394">
                  <c:v>13.94</c:v>
                </c:pt>
                <c:pt idx="1395">
                  <c:v>13.95</c:v>
                </c:pt>
                <c:pt idx="1396">
                  <c:v>13.96</c:v>
                </c:pt>
                <c:pt idx="1397">
                  <c:v>13.97</c:v>
                </c:pt>
                <c:pt idx="1398">
                  <c:v>13.98</c:v>
                </c:pt>
                <c:pt idx="1399">
                  <c:v>13.99</c:v>
                </c:pt>
                <c:pt idx="1400">
                  <c:v>14</c:v>
                </c:pt>
                <c:pt idx="1401">
                  <c:v>14.01</c:v>
                </c:pt>
                <c:pt idx="1402">
                  <c:v>14.02</c:v>
                </c:pt>
                <c:pt idx="1403">
                  <c:v>14.03</c:v>
                </c:pt>
                <c:pt idx="1404">
                  <c:v>14.04</c:v>
                </c:pt>
                <c:pt idx="1405">
                  <c:v>14.05</c:v>
                </c:pt>
                <c:pt idx="1406">
                  <c:v>14.06</c:v>
                </c:pt>
                <c:pt idx="1407">
                  <c:v>14.07</c:v>
                </c:pt>
                <c:pt idx="1408">
                  <c:v>14.08</c:v>
                </c:pt>
                <c:pt idx="1409">
                  <c:v>14.09</c:v>
                </c:pt>
                <c:pt idx="1410">
                  <c:v>14.1</c:v>
                </c:pt>
                <c:pt idx="1411">
                  <c:v>14.11</c:v>
                </c:pt>
                <c:pt idx="1412">
                  <c:v>14.12</c:v>
                </c:pt>
                <c:pt idx="1413">
                  <c:v>14.13</c:v>
                </c:pt>
                <c:pt idx="1414">
                  <c:v>14.14</c:v>
                </c:pt>
                <c:pt idx="1415">
                  <c:v>14.15</c:v>
                </c:pt>
                <c:pt idx="1416">
                  <c:v>14.16</c:v>
                </c:pt>
                <c:pt idx="1417">
                  <c:v>14.17</c:v>
                </c:pt>
                <c:pt idx="1418">
                  <c:v>14.18</c:v>
                </c:pt>
                <c:pt idx="1419">
                  <c:v>14.19</c:v>
                </c:pt>
                <c:pt idx="1420">
                  <c:v>14.2</c:v>
                </c:pt>
                <c:pt idx="1421">
                  <c:v>14.21</c:v>
                </c:pt>
                <c:pt idx="1422">
                  <c:v>14.22</c:v>
                </c:pt>
                <c:pt idx="1423">
                  <c:v>14.23</c:v>
                </c:pt>
                <c:pt idx="1424">
                  <c:v>14.24</c:v>
                </c:pt>
                <c:pt idx="1425">
                  <c:v>14.25</c:v>
                </c:pt>
                <c:pt idx="1426">
                  <c:v>14.26</c:v>
                </c:pt>
                <c:pt idx="1427">
                  <c:v>14.27</c:v>
                </c:pt>
                <c:pt idx="1428">
                  <c:v>14.28</c:v>
                </c:pt>
                <c:pt idx="1429">
                  <c:v>14.29</c:v>
                </c:pt>
                <c:pt idx="1430">
                  <c:v>14.3</c:v>
                </c:pt>
                <c:pt idx="1431">
                  <c:v>14.31</c:v>
                </c:pt>
                <c:pt idx="1432">
                  <c:v>14.32</c:v>
                </c:pt>
                <c:pt idx="1433">
                  <c:v>14.33</c:v>
                </c:pt>
                <c:pt idx="1434">
                  <c:v>14.34</c:v>
                </c:pt>
                <c:pt idx="1435">
                  <c:v>14.35</c:v>
                </c:pt>
                <c:pt idx="1436">
                  <c:v>14.36</c:v>
                </c:pt>
                <c:pt idx="1437">
                  <c:v>14.37</c:v>
                </c:pt>
                <c:pt idx="1438">
                  <c:v>14.38</c:v>
                </c:pt>
                <c:pt idx="1439">
                  <c:v>14.39</c:v>
                </c:pt>
                <c:pt idx="1440">
                  <c:v>14.4</c:v>
                </c:pt>
                <c:pt idx="1441">
                  <c:v>14.41</c:v>
                </c:pt>
                <c:pt idx="1442">
                  <c:v>14.42</c:v>
                </c:pt>
                <c:pt idx="1443">
                  <c:v>14.43</c:v>
                </c:pt>
                <c:pt idx="1444">
                  <c:v>14.44</c:v>
                </c:pt>
                <c:pt idx="1445">
                  <c:v>14.45</c:v>
                </c:pt>
                <c:pt idx="1446">
                  <c:v>14.46</c:v>
                </c:pt>
                <c:pt idx="1447">
                  <c:v>14.47</c:v>
                </c:pt>
                <c:pt idx="1448">
                  <c:v>14.48</c:v>
                </c:pt>
                <c:pt idx="1449">
                  <c:v>14.49</c:v>
                </c:pt>
                <c:pt idx="1450">
                  <c:v>14.5</c:v>
                </c:pt>
                <c:pt idx="1451">
                  <c:v>14.51</c:v>
                </c:pt>
                <c:pt idx="1452">
                  <c:v>14.52</c:v>
                </c:pt>
                <c:pt idx="1453">
                  <c:v>14.53</c:v>
                </c:pt>
                <c:pt idx="1454">
                  <c:v>14.54</c:v>
                </c:pt>
                <c:pt idx="1455">
                  <c:v>14.55</c:v>
                </c:pt>
                <c:pt idx="1456">
                  <c:v>14.56</c:v>
                </c:pt>
                <c:pt idx="1457">
                  <c:v>14.57</c:v>
                </c:pt>
                <c:pt idx="1458">
                  <c:v>14.58</c:v>
                </c:pt>
                <c:pt idx="1459">
                  <c:v>14.59</c:v>
                </c:pt>
                <c:pt idx="1460">
                  <c:v>14.6</c:v>
                </c:pt>
                <c:pt idx="1461">
                  <c:v>14.61</c:v>
                </c:pt>
                <c:pt idx="1462">
                  <c:v>14.62</c:v>
                </c:pt>
                <c:pt idx="1463">
                  <c:v>14.63</c:v>
                </c:pt>
                <c:pt idx="1464">
                  <c:v>14.64</c:v>
                </c:pt>
                <c:pt idx="1465">
                  <c:v>14.65</c:v>
                </c:pt>
                <c:pt idx="1466">
                  <c:v>14.66</c:v>
                </c:pt>
                <c:pt idx="1467">
                  <c:v>14.67</c:v>
                </c:pt>
                <c:pt idx="1468">
                  <c:v>14.68</c:v>
                </c:pt>
                <c:pt idx="1469">
                  <c:v>14.69</c:v>
                </c:pt>
                <c:pt idx="1470">
                  <c:v>14.7</c:v>
                </c:pt>
                <c:pt idx="1471">
                  <c:v>14.71</c:v>
                </c:pt>
                <c:pt idx="1472">
                  <c:v>14.72</c:v>
                </c:pt>
                <c:pt idx="1473">
                  <c:v>14.73</c:v>
                </c:pt>
                <c:pt idx="1474">
                  <c:v>14.74</c:v>
                </c:pt>
                <c:pt idx="1475">
                  <c:v>14.75</c:v>
                </c:pt>
                <c:pt idx="1476">
                  <c:v>14.76</c:v>
                </c:pt>
                <c:pt idx="1477">
                  <c:v>14.77</c:v>
                </c:pt>
                <c:pt idx="1478">
                  <c:v>14.78</c:v>
                </c:pt>
                <c:pt idx="1479">
                  <c:v>14.79</c:v>
                </c:pt>
                <c:pt idx="1480">
                  <c:v>14.8</c:v>
                </c:pt>
                <c:pt idx="1481">
                  <c:v>14.81</c:v>
                </c:pt>
                <c:pt idx="1482">
                  <c:v>14.82</c:v>
                </c:pt>
                <c:pt idx="1483">
                  <c:v>14.83</c:v>
                </c:pt>
                <c:pt idx="1484">
                  <c:v>14.84</c:v>
                </c:pt>
                <c:pt idx="1485">
                  <c:v>14.85</c:v>
                </c:pt>
                <c:pt idx="1486">
                  <c:v>14.86</c:v>
                </c:pt>
                <c:pt idx="1487">
                  <c:v>14.87</c:v>
                </c:pt>
                <c:pt idx="1488">
                  <c:v>14.88</c:v>
                </c:pt>
                <c:pt idx="1489">
                  <c:v>14.89</c:v>
                </c:pt>
                <c:pt idx="1490">
                  <c:v>14.9</c:v>
                </c:pt>
                <c:pt idx="1491">
                  <c:v>14.91</c:v>
                </c:pt>
                <c:pt idx="1492">
                  <c:v>14.92</c:v>
                </c:pt>
                <c:pt idx="1493">
                  <c:v>14.93</c:v>
                </c:pt>
                <c:pt idx="1494">
                  <c:v>14.94</c:v>
                </c:pt>
                <c:pt idx="1495">
                  <c:v>14.95</c:v>
                </c:pt>
                <c:pt idx="1496">
                  <c:v>14.96</c:v>
                </c:pt>
                <c:pt idx="1497">
                  <c:v>14.97</c:v>
                </c:pt>
                <c:pt idx="1498">
                  <c:v>14.98</c:v>
                </c:pt>
                <c:pt idx="1499">
                  <c:v>14.99</c:v>
                </c:pt>
                <c:pt idx="1500">
                  <c:v>15</c:v>
                </c:pt>
                <c:pt idx="1501">
                  <c:v>15.01</c:v>
                </c:pt>
                <c:pt idx="1502">
                  <c:v>15.02</c:v>
                </c:pt>
                <c:pt idx="1503">
                  <c:v>15.03</c:v>
                </c:pt>
                <c:pt idx="1504">
                  <c:v>15.04</c:v>
                </c:pt>
                <c:pt idx="1505">
                  <c:v>15.05</c:v>
                </c:pt>
                <c:pt idx="1506">
                  <c:v>15.06</c:v>
                </c:pt>
                <c:pt idx="1507">
                  <c:v>15.07</c:v>
                </c:pt>
                <c:pt idx="1508">
                  <c:v>15.08</c:v>
                </c:pt>
                <c:pt idx="1509">
                  <c:v>15.09</c:v>
                </c:pt>
                <c:pt idx="1510">
                  <c:v>15.1</c:v>
                </c:pt>
                <c:pt idx="1511">
                  <c:v>15.11</c:v>
                </c:pt>
                <c:pt idx="1512">
                  <c:v>15.12</c:v>
                </c:pt>
                <c:pt idx="1513">
                  <c:v>15.13</c:v>
                </c:pt>
                <c:pt idx="1514">
                  <c:v>15.14</c:v>
                </c:pt>
                <c:pt idx="1515">
                  <c:v>15.15</c:v>
                </c:pt>
                <c:pt idx="1516">
                  <c:v>15.16</c:v>
                </c:pt>
                <c:pt idx="1517">
                  <c:v>15.17</c:v>
                </c:pt>
                <c:pt idx="1518">
                  <c:v>15.18</c:v>
                </c:pt>
                <c:pt idx="1519">
                  <c:v>15.19</c:v>
                </c:pt>
                <c:pt idx="1520">
                  <c:v>15.2</c:v>
                </c:pt>
                <c:pt idx="1521">
                  <c:v>15.21</c:v>
                </c:pt>
                <c:pt idx="1522">
                  <c:v>15.22</c:v>
                </c:pt>
                <c:pt idx="1523">
                  <c:v>15.23</c:v>
                </c:pt>
                <c:pt idx="1524">
                  <c:v>15.24</c:v>
                </c:pt>
                <c:pt idx="1525">
                  <c:v>15.25</c:v>
                </c:pt>
                <c:pt idx="1526">
                  <c:v>15.26</c:v>
                </c:pt>
                <c:pt idx="1527">
                  <c:v>15.27</c:v>
                </c:pt>
                <c:pt idx="1528">
                  <c:v>15.28</c:v>
                </c:pt>
                <c:pt idx="1529">
                  <c:v>15.29</c:v>
                </c:pt>
                <c:pt idx="1530">
                  <c:v>15.3</c:v>
                </c:pt>
                <c:pt idx="1531">
                  <c:v>15.31</c:v>
                </c:pt>
                <c:pt idx="1532">
                  <c:v>15.32</c:v>
                </c:pt>
                <c:pt idx="1533">
                  <c:v>15.33</c:v>
                </c:pt>
                <c:pt idx="1534">
                  <c:v>15.34</c:v>
                </c:pt>
                <c:pt idx="1535">
                  <c:v>15.35</c:v>
                </c:pt>
                <c:pt idx="1536">
                  <c:v>15.36</c:v>
                </c:pt>
                <c:pt idx="1537">
                  <c:v>15.37</c:v>
                </c:pt>
                <c:pt idx="1538">
                  <c:v>15.38</c:v>
                </c:pt>
                <c:pt idx="1539">
                  <c:v>15.39</c:v>
                </c:pt>
                <c:pt idx="1540">
                  <c:v>15.4</c:v>
                </c:pt>
                <c:pt idx="1541">
                  <c:v>15.41</c:v>
                </c:pt>
                <c:pt idx="1542">
                  <c:v>15.42</c:v>
                </c:pt>
                <c:pt idx="1543">
                  <c:v>15.43</c:v>
                </c:pt>
                <c:pt idx="1544">
                  <c:v>15.44</c:v>
                </c:pt>
                <c:pt idx="1545">
                  <c:v>15.45</c:v>
                </c:pt>
                <c:pt idx="1546">
                  <c:v>15.46</c:v>
                </c:pt>
                <c:pt idx="1547">
                  <c:v>15.47</c:v>
                </c:pt>
                <c:pt idx="1548">
                  <c:v>15.48</c:v>
                </c:pt>
                <c:pt idx="1549">
                  <c:v>15.49</c:v>
                </c:pt>
                <c:pt idx="1550">
                  <c:v>15.5</c:v>
                </c:pt>
                <c:pt idx="1551">
                  <c:v>15.51</c:v>
                </c:pt>
                <c:pt idx="1552">
                  <c:v>15.52</c:v>
                </c:pt>
                <c:pt idx="1553">
                  <c:v>15.53</c:v>
                </c:pt>
                <c:pt idx="1554">
                  <c:v>15.54</c:v>
                </c:pt>
                <c:pt idx="1555">
                  <c:v>15.55</c:v>
                </c:pt>
                <c:pt idx="1556">
                  <c:v>15.56</c:v>
                </c:pt>
                <c:pt idx="1557">
                  <c:v>15.57</c:v>
                </c:pt>
                <c:pt idx="1558">
                  <c:v>15.58</c:v>
                </c:pt>
                <c:pt idx="1559">
                  <c:v>15.59</c:v>
                </c:pt>
                <c:pt idx="1560">
                  <c:v>15.6</c:v>
                </c:pt>
                <c:pt idx="1561">
                  <c:v>15.61</c:v>
                </c:pt>
                <c:pt idx="1562">
                  <c:v>15.62</c:v>
                </c:pt>
                <c:pt idx="1563">
                  <c:v>15.63</c:v>
                </c:pt>
                <c:pt idx="1564">
                  <c:v>15.64</c:v>
                </c:pt>
                <c:pt idx="1565">
                  <c:v>15.65</c:v>
                </c:pt>
                <c:pt idx="1566">
                  <c:v>15.66</c:v>
                </c:pt>
                <c:pt idx="1567">
                  <c:v>15.67</c:v>
                </c:pt>
                <c:pt idx="1568">
                  <c:v>15.68</c:v>
                </c:pt>
                <c:pt idx="1569">
                  <c:v>15.69</c:v>
                </c:pt>
                <c:pt idx="1570">
                  <c:v>15.7</c:v>
                </c:pt>
                <c:pt idx="1571">
                  <c:v>15.71</c:v>
                </c:pt>
                <c:pt idx="1572">
                  <c:v>15.72</c:v>
                </c:pt>
                <c:pt idx="1573">
                  <c:v>15.73</c:v>
                </c:pt>
                <c:pt idx="1574">
                  <c:v>15.74</c:v>
                </c:pt>
                <c:pt idx="1575">
                  <c:v>15.75</c:v>
                </c:pt>
                <c:pt idx="1576">
                  <c:v>15.76</c:v>
                </c:pt>
                <c:pt idx="1577">
                  <c:v>15.77</c:v>
                </c:pt>
                <c:pt idx="1578">
                  <c:v>15.78</c:v>
                </c:pt>
                <c:pt idx="1579">
                  <c:v>15.79</c:v>
                </c:pt>
                <c:pt idx="1580">
                  <c:v>15.8</c:v>
                </c:pt>
                <c:pt idx="1581">
                  <c:v>15.81</c:v>
                </c:pt>
                <c:pt idx="1582">
                  <c:v>15.82</c:v>
                </c:pt>
                <c:pt idx="1583">
                  <c:v>15.83</c:v>
                </c:pt>
                <c:pt idx="1584">
                  <c:v>15.84</c:v>
                </c:pt>
                <c:pt idx="1585">
                  <c:v>15.85</c:v>
                </c:pt>
                <c:pt idx="1586">
                  <c:v>15.86</c:v>
                </c:pt>
                <c:pt idx="1587">
                  <c:v>15.87</c:v>
                </c:pt>
                <c:pt idx="1588">
                  <c:v>15.88</c:v>
                </c:pt>
                <c:pt idx="1589">
                  <c:v>15.89</c:v>
                </c:pt>
                <c:pt idx="1590">
                  <c:v>15.9</c:v>
                </c:pt>
                <c:pt idx="1591">
                  <c:v>15.91</c:v>
                </c:pt>
                <c:pt idx="1592">
                  <c:v>15.92</c:v>
                </c:pt>
                <c:pt idx="1593">
                  <c:v>15.93</c:v>
                </c:pt>
                <c:pt idx="1594">
                  <c:v>15.94</c:v>
                </c:pt>
                <c:pt idx="1595">
                  <c:v>15.95</c:v>
                </c:pt>
                <c:pt idx="1596">
                  <c:v>15.96</c:v>
                </c:pt>
                <c:pt idx="1597">
                  <c:v>15.97</c:v>
                </c:pt>
                <c:pt idx="1598">
                  <c:v>15.98</c:v>
                </c:pt>
                <c:pt idx="1599">
                  <c:v>15.99</c:v>
                </c:pt>
                <c:pt idx="1600">
                  <c:v>16</c:v>
                </c:pt>
                <c:pt idx="1601">
                  <c:v>16.010000000000002</c:v>
                </c:pt>
                <c:pt idx="1602">
                  <c:v>16.02</c:v>
                </c:pt>
                <c:pt idx="1603">
                  <c:v>16.03</c:v>
                </c:pt>
                <c:pt idx="1604">
                  <c:v>16.04</c:v>
                </c:pt>
                <c:pt idx="1605">
                  <c:v>16.05</c:v>
                </c:pt>
                <c:pt idx="1606">
                  <c:v>16.059999999999999</c:v>
                </c:pt>
                <c:pt idx="1607">
                  <c:v>16.07</c:v>
                </c:pt>
                <c:pt idx="1608">
                  <c:v>16.079999999999998</c:v>
                </c:pt>
                <c:pt idx="1609">
                  <c:v>16.09</c:v>
                </c:pt>
                <c:pt idx="1610">
                  <c:v>16.100000000000001</c:v>
                </c:pt>
                <c:pt idx="1611">
                  <c:v>16.11</c:v>
                </c:pt>
                <c:pt idx="1612">
                  <c:v>16.12</c:v>
                </c:pt>
                <c:pt idx="1613">
                  <c:v>16.13</c:v>
                </c:pt>
                <c:pt idx="1614">
                  <c:v>16.14</c:v>
                </c:pt>
                <c:pt idx="1615">
                  <c:v>16.149999999999999</c:v>
                </c:pt>
                <c:pt idx="1616">
                  <c:v>16.16</c:v>
                </c:pt>
                <c:pt idx="1617">
                  <c:v>16.170000000000002</c:v>
                </c:pt>
                <c:pt idx="1618">
                  <c:v>16.18</c:v>
                </c:pt>
                <c:pt idx="1619">
                  <c:v>16.190000000000001</c:v>
                </c:pt>
                <c:pt idx="1620">
                  <c:v>16.2</c:v>
                </c:pt>
                <c:pt idx="1621">
                  <c:v>16.21</c:v>
                </c:pt>
                <c:pt idx="1622">
                  <c:v>16.22</c:v>
                </c:pt>
                <c:pt idx="1623">
                  <c:v>16.23</c:v>
                </c:pt>
                <c:pt idx="1624">
                  <c:v>16.239999999999998</c:v>
                </c:pt>
                <c:pt idx="1625">
                  <c:v>16.25</c:v>
                </c:pt>
                <c:pt idx="1626">
                  <c:v>16.260000000000002</c:v>
                </c:pt>
                <c:pt idx="1627">
                  <c:v>16.27</c:v>
                </c:pt>
                <c:pt idx="1628">
                  <c:v>16.28</c:v>
                </c:pt>
                <c:pt idx="1629">
                  <c:v>16.29</c:v>
                </c:pt>
                <c:pt idx="1630">
                  <c:v>16.3</c:v>
                </c:pt>
                <c:pt idx="1631">
                  <c:v>16.309999999999999</c:v>
                </c:pt>
                <c:pt idx="1632">
                  <c:v>16.32</c:v>
                </c:pt>
                <c:pt idx="1633">
                  <c:v>16.329999999999998</c:v>
                </c:pt>
                <c:pt idx="1634">
                  <c:v>16.34</c:v>
                </c:pt>
                <c:pt idx="1635">
                  <c:v>16.350000000000001</c:v>
                </c:pt>
                <c:pt idx="1636">
                  <c:v>16.36</c:v>
                </c:pt>
                <c:pt idx="1637">
                  <c:v>16.37</c:v>
                </c:pt>
                <c:pt idx="1638">
                  <c:v>16.38</c:v>
                </c:pt>
                <c:pt idx="1639">
                  <c:v>16.39</c:v>
                </c:pt>
                <c:pt idx="1640">
                  <c:v>16.399999999999999</c:v>
                </c:pt>
                <c:pt idx="1641">
                  <c:v>16.41</c:v>
                </c:pt>
                <c:pt idx="1642">
                  <c:v>16.420000000000002</c:v>
                </c:pt>
                <c:pt idx="1643">
                  <c:v>16.43</c:v>
                </c:pt>
                <c:pt idx="1644">
                  <c:v>16.440000000000001</c:v>
                </c:pt>
                <c:pt idx="1645">
                  <c:v>16.45</c:v>
                </c:pt>
                <c:pt idx="1646">
                  <c:v>16.46</c:v>
                </c:pt>
                <c:pt idx="1647">
                  <c:v>16.47</c:v>
                </c:pt>
                <c:pt idx="1648">
                  <c:v>16.48</c:v>
                </c:pt>
                <c:pt idx="1649">
                  <c:v>16.489999999999998</c:v>
                </c:pt>
                <c:pt idx="1650">
                  <c:v>16.5</c:v>
                </c:pt>
                <c:pt idx="1651">
                  <c:v>16.510000000000002</c:v>
                </c:pt>
                <c:pt idx="1652">
                  <c:v>16.52</c:v>
                </c:pt>
                <c:pt idx="1653">
                  <c:v>16.53</c:v>
                </c:pt>
                <c:pt idx="1654">
                  <c:v>16.54</c:v>
                </c:pt>
                <c:pt idx="1655">
                  <c:v>16.55</c:v>
                </c:pt>
                <c:pt idx="1656">
                  <c:v>16.559999999999999</c:v>
                </c:pt>
                <c:pt idx="1657">
                  <c:v>16.57</c:v>
                </c:pt>
                <c:pt idx="1658">
                  <c:v>16.579999999999998</c:v>
                </c:pt>
                <c:pt idx="1659">
                  <c:v>16.59</c:v>
                </c:pt>
                <c:pt idx="1660">
                  <c:v>16.600000000000001</c:v>
                </c:pt>
                <c:pt idx="1661">
                  <c:v>16.61</c:v>
                </c:pt>
                <c:pt idx="1662">
                  <c:v>16.62</c:v>
                </c:pt>
                <c:pt idx="1663">
                  <c:v>16.63</c:v>
                </c:pt>
                <c:pt idx="1664">
                  <c:v>16.64</c:v>
                </c:pt>
                <c:pt idx="1665">
                  <c:v>16.649999999999999</c:v>
                </c:pt>
                <c:pt idx="1666">
                  <c:v>16.66</c:v>
                </c:pt>
                <c:pt idx="1667">
                  <c:v>16.670000000000002</c:v>
                </c:pt>
                <c:pt idx="1668">
                  <c:v>16.68</c:v>
                </c:pt>
                <c:pt idx="1669">
                  <c:v>16.690000000000001</c:v>
                </c:pt>
                <c:pt idx="1670">
                  <c:v>16.7</c:v>
                </c:pt>
                <c:pt idx="1671">
                  <c:v>16.71</c:v>
                </c:pt>
                <c:pt idx="1672">
                  <c:v>16.72</c:v>
                </c:pt>
                <c:pt idx="1673">
                  <c:v>16.73</c:v>
                </c:pt>
                <c:pt idx="1674">
                  <c:v>16.739999999999998</c:v>
                </c:pt>
                <c:pt idx="1675">
                  <c:v>16.75</c:v>
                </c:pt>
                <c:pt idx="1676">
                  <c:v>16.760000000000002</c:v>
                </c:pt>
                <c:pt idx="1677">
                  <c:v>16.77</c:v>
                </c:pt>
                <c:pt idx="1678">
                  <c:v>16.78</c:v>
                </c:pt>
                <c:pt idx="1679">
                  <c:v>16.79</c:v>
                </c:pt>
                <c:pt idx="1680">
                  <c:v>16.8</c:v>
                </c:pt>
                <c:pt idx="1681">
                  <c:v>16.809999999999999</c:v>
                </c:pt>
                <c:pt idx="1682">
                  <c:v>16.82</c:v>
                </c:pt>
                <c:pt idx="1683">
                  <c:v>16.829999999999998</c:v>
                </c:pt>
                <c:pt idx="1684">
                  <c:v>16.84</c:v>
                </c:pt>
                <c:pt idx="1685">
                  <c:v>16.850000000000001</c:v>
                </c:pt>
                <c:pt idx="1686">
                  <c:v>16.86</c:v>
                </c:pt>
                <c:pt idx="1687">
                  <c:v>16.87</c:v>
                </c:pt>
                <c:pt idx="1688">
                  <c:v>16.88</c:v>
                </c:pt>
                <c:pt idx="1689">
                  <c:v>16.89</c:v>
                </c:pt>
                <c:pt idx="1690">
                  <c:v>16.899999999999999</c:v>
                </c:pt>
                <c:pt idx="1691">
                  <c:v>16.91</c:v>
                </c:pt>
                <c:pt idx="1692">
                  <c:v>16.920000000000002</c:v>
                </c:pt>
                <c:pt idx="1693">
                  <c:v>16.93</c:v>
                </c:pt>
                <c:pt idx="1694">
                  <c:v>16.940000000000001</c:v>
                </c:pt>
                <c:pt idx="1695">
                  <c:v>16.95</c:v>
                </c:pt>
                <c:pt idx="1696">
                  <c:v>16.96</c:v>
                </c:pt>
                <c:pt idx="1697">
                  <c:v>16.97</c:v>
                </c:pt>
                <c:pt idx="1698">
                  <c:v>16.98</c:v>
                </c:pt>
                <c:pt idx="1699">
                  <c:v>16.989999999999998</c:v>
                </c:pt>
                <c:pt idx="1700">
                  <c:v>17</c:v>
                </c:pt>
                <c:pt idx="1701">
                  <c:v>17.010000000000002</c:v>
                </c:pt>
                <c:pt idx="1702">
                  <c:v>17.02</c:v>
                </c:pt>
                <c:pt idx="1703">
                  <c:v>17.03</c:v>
                </c:pt>
                <c:pt idx="1704">
                  <c:v>17.04</c:v>
                </c:pt>
                <c:pt idx="1705">
                  <c:v>17.05</c:v>
                </c:pt>
                <c:pt idx="1706">
                  <c:v>17.059999999999999</c:v>
                </c:pt>
                <c:pt idx="1707">
                  <c:v>17.07</c:v>
                </c:pt>
                <c:pt idx="1708">
                  <c:v>17.079999999999998</c:v>
                </c:pt>
                <c:pt idx="1709">
                  <c:v>17.09</c:v>
                </c:pt>
                <c:pt idx="1710">
                  <c:v>17.100000000000001</c:v>
                </c:pt>
                <c:pt idx="1711">
                  <c:v>17.11</c:v>
                </c:pt>
                <c:pt idx="1712">
                  <c:v>17.12</c:v>
                </c:pt>
                <c:pt idx="1713">
                  <c:v>17.13</c:v>
                </c:pt>
                <c:pt idx="1714">
                  <c:v>17.14</c:v>
                </c:pt>
                <c:pt idx="1715">
                  <c:v>17.149999999999999</c:v>
                </c:pt>
                <c:pt idx="1716">
                  <c:v>17.16</c:v>
                </c:pt>
                <c:pt idx="1717">
                  <c:v>17.170000000000002</c:v>
                </c:pt>
                <c:pt idx="1718">
                  <c:v>17.18</c:v>
                </c:pt>
                <c:pt idx="1719">
                  <c:v>17.190000000000001</c:v>
                </c:pt>
                <c:pt idx="1720">
                  <c:v>17.2</c:v>
                </c:pt>
                <c:pt idx="1721">
                  <c:v>17.21</c:v>
                </c:pt>
                <c:pt idx="1722">
                  <c:v>17.22</c:v>
                </c:pt>
                <c:pt idx="1723">
                  <c:v>17.23</c:v>
                </c:pt>
                <c:pt idx="1724">
                  <c:v>17.239999999999998</c:v>
                </c:pt>
                <c:pt idx="1725">
                  <c:v>17.25</c:v>
                </c:pt>
                <c:pt idx="1726">
                  <c:v>17.260000000000002</c:v>
                </c:pt>
                <c:pt idx="1727">
                  <c:v>17.27</c:v>
                </c:pt>
                <c:pt idx="1728">
                  <c:v>17.28</c:v>
                </c:pt>
                <c:pt idx="1729">
                  <c:v>17.29</c:v>
                </c:pt>
                <c:pt idx="1730">
                  <c:v>17.3</c:v>
                </c:pt>
                <c:pt idx="1731">
                  <c:v>17.309999999999999</c:v>
                </c:pt>
                <c:pt idx="1732">
                  <c:v>17.32</c:v>
                </c:pt>
                <c:pt idx="1733">
                  <c:v>17.329999999999998</c:v>
                </c:pt>
                <c:pt idx="1734">
                  <c:v>17.34</c:v>
                </c:pt>
                <c:pt idx="1735">
                  <c:v>17.350000000000001</c:v>
                </c:pt>
                <c:pt idx="1736">
                  <c:v>17.36</c:v>
                </c:pt>
                <c:pt idx="1737">
                  <c:v>17.37</c:v>
                </c:pt>
                <c:pt idx="1738">
                  <c:v>17.38</c:v>
                </c:pt>
                <c:pt idx="1739">
                  <c:v>17.39</c:v>
                </c:pt>
                <c:pt idx="1740">
                  <c:v>17.399999999999999</c:v>
                </c:pt>
                <c:pt idx="1741">
                  <c:v>17.41</c:v>
                </c:pt>
                <c:pt idx="1742">
                  <c:v>17.420000000000002</c:v>
                </c:pt>
                <c:pt idx="1743">
                  <c:v>17.43</c:v>
                </c:pt>
                <c:pt idx="1744">
                  <c:v>17.440000000000001</c:v>
                </c:pt>
                <c:pt idx="1745">
                  <c:v>17.45</c:v>
                </c:pt>
                <c:pt idx="1746">
                  <c:v>17.46</c:v>
                </c:pt>
                <c:pt idx="1747">
                  <c:v>17.47</c:v>
                </c:pt>
                <c:pt idx="1748">
                  <c:v>17.48</c:v>
                </c:pt>
                <c:pt idx="1749">
                  <c:v>17.489999999999998</c:v>
                </c:pt>
                <c:pt idx="1750">
                  <c:v>17.5</c:v>
                </c:pt>
                <c:pt idx="1751">
                  <c:v>17.510000000000002</c:v>
                </c:pt>
                <c:pt idx="1752">
                  <c:v>17.52</c:v>
                </c:pt>
                <c:pt idx="1753">
                  <c:v>17.53</c:v>
                </c:pt>
                <c:pt idx="1754">
                  <c:v>17.54</c:v>
                </c:pt>
                <c:pt idx="1755">
                  <c:v>17.55</c:v>
                </c:pt>
                <c:pt idx="1756">
                  <c:v>17.559999999999999</c:v>
                </c:pt>
                <c:pt idx="1757">
                  <c:v>17.57</c:v>
                </c:pt>
                <c:pt idx="1758">
                  <c:v>17.579999999999998</c:v>
                </c:pt>
                <c:pt idx="1759">
                  <c:v>17.59</c:v>
                </c:pt>
                <c:pt idx="1760">
                  <c:v>17.600000000000001</c:v>
                </c:pt>
                <c:pt idx="1761">
                  <c:v>17.61</c:v>
                </c:pt>
                <c:pt idx="1762">
                  <c:v>17.62</c:v>
                </c:pt>
                <c:pt idx="1763">
                  <c:v>17.63</c:v>
                </c:pt>
                <c:pt idx="1764">
                  <c:v>17.64</c:v>
                </c:pt>
                <c:pt idx="1765">
                  <c:v>17.649999999999999</c:v>
                </c:pt>
                <c:pt idx="1766">
                  <c:v>17.66</c:v>
                </c:pt>
                <c:pt idx="1767">
                  <c:v>17.670000000000002</c:v>
                </c:pt>
                <c:pt idx="1768">
                  <c:v>17.68</c:v>
                </c:pt>
                <c:pt idx="1769">
                  <c:v>17.690000000000001</c:v>
                </c:pt>
                <c:pt idx="1770">
                  <c:v>17.7</c:v>
                </c:pt>
                <c:pt idx="1771">
                  <c:v>17.71</c:v>
                </c:pt>
                <c:pt idx="1772">
                  <c:v>17.72</c:v>
                </c:pt>
                <c:pt idx="1773">
                  <c:v>17.73</c:v>
                </c:pt>
                <c:pt idx="1774">
                  <c:v>17.739999999999998</c:v>
                </c:pt>
                <c:pt idx="1775">
                  <c:v>17.75</c:v>
                </c:pt>
                <c:pt idx="1776">
                  <c:v>17.760000000000002</c:v>
                </c:pt>
                <c:pt idx="1777">
                  <c:v>17.77</c:v>
                </c:pt>
                <c:pt idx="1778">
                  <c:v>17.78</c:v>
                </c:pt>
                <c:pt idx="1779">
                  <c:v>17.79</c:v>
                </c:pt>
                <c:pt idx="1780">
                  <c:v>17.8</c:v>
                </c:pt>
                <c:pt idx="1781">
                  <c:v>17.809999999999999</c:v>
                </c:pt>
                <c:pt idx="1782">
                  <c:v>17.82</c:v>
                </c:pt>
                <c:pt idx="1783">
                  <c:v>17.829999999999998</c:v>
                </c:pt>
                <c:pt idx="1784">
                  <c:v>17.84</c:v>
                </c:pt>
                <c:pt idx="1785">
                  <c:v>17.850000000000001</c:v>
                </c:pt>
                <c:pt idx="1786">
                  <c:v>17.86</c:v>
                </c:pt>
                <c:pt idx="1787">
                  <c:v>17.87</c:v>
                </c:pt>
                <c:pt idx="1788">
                  <c:v>17.88</c:v>
                </c:pt>
                <c:pt idx="1789">
                  <c:v>17.89</c:v>
                </c:pt>
                <c:pt idx="1790">
                  <c:v>17.899999999999999</c:v>
                </c:pt>
                <c:pt idx="1791">
                  <c:v>17.91</c:v>
                </c:pt>
                <c:pt idx="1792">
                  <c:v>17.920000000000002</c:v>
                </c:pt>
                <c:pt idx="1793">
                  <c:v>17.93</c:v>
                </c:pt>
                <c:pt idx="1794">
                  <c:v>17.940000000000001</c:v>
                </c:pt>
                <c:pt idx="1795">
                  <c:v>17.95</c:v>
                </c:pt>
                <c:pt idx="1796">
                  <c:v>17.96</c:v>
                </c:pt>
                <c:pt idx="1797">
                  <c:v>17.97</c:v>
                </c:pt>
                <c:pt idx="1798">
                  <c:v>17.98</c:v>
                </c:pt>
                <c:pt idx="1799">
                  <c:v>17.989999999999998</c:v>
                </c:pt>
                <c:pt idx="1800">
                  <c:v>18</c:v>
                </c:pt>
                <c:pt idx="1801">
                  <c:v>18.010000000000002</c:v>
                </c:pt>
                <c:pt idx="1802">
                  <c:v>18.02</c:v>
                </c:pt>
                <c:pt idx="1803">
                  <c:v>18.03</c:v>
                </c:pt>
                <c:pt idx="1804">
                  <c:v>18.04</c:v>
                </c:pt>
                <c:pt idx="1805">
                  <c:v>18.05</c:v>
                </c:pt>
                <c:pt idx="1806">
                  <c:v>18.059999999999999</c:v>
                </c:pt>
                <c:pt idx="1807">
                  <c:v>18.07</c:v>
                </c:pt>
                <c:pt idx="1808">
                  <c:v>18.079999999999998</c:v>
                </c:pt>
                <c:pt idx="1809">
                  <c:v>18.09</c:v>
                </c:pt>
                <c:pt idx="1810">
                  <c:v>18.100000000000001</c:v>
                </c:pt>
                <c:pt idx="1811">
                  <c:v>18.11</c:v>
                </c:pt>
                <c:pt idx="1812">
                  <c:v>18.12</c:v>
                </c:pt>
                <c:pt idx="1813">
                  <c:v>18.13</c:v>
                </c:pt>
                <c:pt idx="1814">
                  <c:v>18.14</c:v>
                </c:pt>
                <c:pt idx="1815">
                  <c:v>18.149999999999999</c:v>
                </c:pt>
                <c:pt idx="1816">
                  <c:v>18.16</c:v>
                </c:pt>
                <c:pt idx="1817">
                  <c:v>18.170000000000002</c:v>
                </c:pt>
                <c:pt idx="1818">
                  <c:v>18.18</c:v>
                </c:pt>
                <c:pt idx="1819">
                  <c:v>18.190000000000001</c:v>
                </c:pt>
                <c:pt idx="1820">
                  <c:v>18.2</c:v>
                </c:pt>
                <c:pt idx="1821">
                  <c:v>18.21</c:v>
                </c:pt>
                <c:pt idx="1822">
                  <c:v>18.22</c:v>
                </c:pt>
                <c:pt idx="1823">
                  <c:v>18.23</c:v>
                </c:pt>
                <c:pt idx="1824">
                  <c:v>18.239999999999998</c:v>
                </c:pt>
                <c:pt idx="1825">
                  <c:v>18.25</c:v>
                </c:pt>
                <c:pt idx="1826">
                  <c:v>18.260000000000002</c:v>
                </c:pt>
                <c:pt idx="1827">
                  <c:v>18.27</c:v>
                </c:pt>
                <c:pt idx="1828">
                  <c:v>18.28</c:v>
                </c:pt>
                <c:pt idx="1829">
                  <c:v>18.29</c:v>
                </c:pt>
                <c:pt idx="1830">
                  <c:v>18.3</c:v>
                </c:pt>
                <c:pt idx="1831">
                  <c:v>18.309999999999999</c:v>
                </c:pt>
                <c:pt idx="1832">
                  <c:v>18.32</c:v>
                </c:pt>
                <c:pt idx="1833">
                  <c:v>18.329999999999998</c:v>
                </c:pt>
                <c:pt idx="1834">
                  <c:v>18.34</c:v>
                </c:pt>
                <c:pt idx="1835">
                  <c:v>18.350000000000001</c:v>
                </c:pt>
                <c:pt idx="1836">
                  <c:v>18.36</c:v>
                </c:pt>
                <c:pt idx="1837">
                  <c:v>18.37</c:v>
                </c:pt>
                <c:pt idx="1838">
                  <c:v>18.38</c:v>
                </c:pt>
                <c:pt idx="1839">
                  <c:v>18.39</c:v>
                </c:pt>
                <c:pt idx="1840">
                  <c:v>18.399999999999999</c:v>
                </c:pt>
                <c:pt idx="1841">
                  <c:v>18.41</c:v>
                </c:pt>
                <c:pt idx="1842">
                  <c:v>18.420000000000002</c:v>
                </c:pt>
                <c:pt idx="1843">
                  <c:v>18.43</c:v>
                </c:pt>
                <c:pt idx="1844">
                  <c:v>18.440000000000001</c:v>
                </c:pt>
                <c:pt idx="1845">
                  <c:v>18.45</c:v>
                </c:pt>
                <c:pt idx="1846">
                  <c:v>18.46</c:v>
                </c:pt>
                <c:pt idx="1847">
                  <c:v>18.47</c:v>
                </c:pt>
                <c:pt idx="1848">
                  <c:v>18.48</c:v>
                </c:pt>
                <c:pt idx="1849">
                  <c:v>18.489999999999998</c:v>
                </c:pt>
                <c:pt idx="1850">
                  <c:v>18.5</c:v>
                </c:pt>
                <c:pt idx="1851">
                  <c:v>18.510000000000002</c:v>
                </c:pt>
                <c:pt idx="1852">
                  <c:v>18.52</c:v>
                </c:pt>
                <c:pt idx="1853">
                  <c:v>18.53</c:v>
                </c:pt>
                <c:pt idx="1854">
                  <c:v>18.54</c:v>
                </c:pt>
                <c:pt idx="1855">
                  <c:v>18.55</c:v>
                </c:pt>
                <c:pt idx="1856">
                  <c:v>18.559999999999999</c:v>
                </c:pt>
                <c:pt idx="1857">
                  <c:v>18.57</c:v>
                </c:pt>
                <c:pt idx="1858">
                  <c:v>18.579999999999998</c:v>
                </c:pt>
                <c:pt idx="1859">
                  <c:v>18.59</c:v>
                </c:pt>
                <c:pt idx="1860">
                  <c:v>18.600000000000001</c:v>
                </c:pt>
                <c:pt idx="1861">
                  <c:v>18.61</c:v>
                </c:pt>
                <c:pt idx="1862">
                  <c:v>18.62</c:v>
                </c:pt>
                <c:pt idx="1863">
                  <c:v>18.63</c:v>
                </c:pt>
                <c:pt idx="1864">
                  <c:v>18.64</c:v>
                </c:pt>
                <c:pt idx="1865">
                  <c:v>18.649999999999999</c:v>
                </c:pt>
                <c:pt idx="1866">
                  <c:v>18.66</c:v>
                </c:pt>
                <c:pt idx="1867">
                  <c:v>18.670000000000002</c:v>
                </c:pt>
                <c:pt idx="1868">
                  <c:v>18.68</c:v>
                </c:pt>
                <c:pt idx="1869">
                  <c:v>18.690000000000001</c:v>
                </c:pt>
                <c:pt idx="1870">
                  <c:v>18.7</c:v>
                </c:pt>
                <c:pt idx="1871">
                  <c:v>18.71</c:v>
                </c:pt>
                <c:pt idx="1872">
                  <c:v>18.72</c:v>
                </c:pt>
                <c:pt idx="1873">
                  <c:v>18.73</c:v>
                </c:pt>
                <c:pt idx="1874">
                  <c:v>18.739999999999998</c:v>
                </c:pt>
                <c:pt idx="1875">
                  <c:v>18.75</c:v>
                </c:pt>
                <c:pt idx="1876">
                  <c:v>18.760000000000002</c:v>
                </c:pt>
                <c:pt idx="1877">
                  <c:v>18.77</c:v>
                </c:pt>
                <c:pt idx="1878">
                  <c:v>18.78</c:v>
                </c:pt>
                <c:pt idx="1879">
                  <c:v>18.79</c:v>
                </c:pt>
                <c:pt idx="1880">
                  <c:v>18.8</c:v>
                </c:pt>
                <c:pt idx="1881">
                  <c:v>18.809999999999999</c:v>
                </c:pt>
                <c:pt idx="1882">
                  <c:v>18.82</c:v>
                </c:pt>
                <c:pt idx="1883">
                  <c:v>18.829999999999998</c:v>
                </c:pt>
                <c:pt idx="1884">
                  <c:v>18.84</c:v>
                </c:pt>
                <c:pt idx="1885">
                  <c:v>18.850000000000001</c:v>
                </c:pt>
                <c:pt idx="1886">
                  <c:v>18.86</c:v>
                </c:pt>
                <c:pt idx="1887">
                  <c:v>18.87</c:v>
                </c:pt>
                <c:pt idx="1888">
                  <c:v>18.88</c:v>
                </c:pt>
                <c:pt idx="1889">
                  <c:v>18.89</c:v>
                </c:pt>
                <c:pt idx="1890">
                  <c:v>18.899999999999999</c:v>
                </c:pt>
                <c:pt idx="1891">
                  <c:v>18.91</c:v>
                </c:pt>
                <c:pt idx="1892">
                  <c:v>18.920000000000002</c:v>
                </c:pt>
                <c:pt idx="1893">
                  <c:v>18.93</c:v>
                </c:pt>
                <c:pt idx="1894">
                  <c:v>18.940000000000001</c:v>
                </c:pt>
                <c:pt idx="1895">
                  <c:v>18.95</c:v>
                </c:pt>
                <c:pt idx="1896">
                  <c:v>18.96</c:v>
                </c:pt>
                <c:pt idx="1897">
                  <c:v>18.97</c:v>
                </c:pt>
                <c:pt idx="1898">
                  <c:v>18.98</c:v>
                </c:pt>
                <c:pt idx="1899">
                  <c:v>18.989999999999998</c:v>
                </c:pt>
                <c:pt idx="1900">
                  <c:v>19</c:v>
                </c:pt>
                <c:pt idx="1901">
                  <c:v>19.010000000000002</c:v>
                </c:pt>
                <c:pt idx="1902">
                  <c:v>19.02</c:v>
                </c:pt>
                <c:pt idx="1903">
                  <c:v>19.03</c:v>
                </c:pt>
                <c:pt idx="1904">
                  <c:v>19.04</c:v>
                </c:pt>
                <c:pt idx="1905">
                  <c:v>19.05</c:v>
                </c:pt>
                <c:pt idx="1906">
                  <c:v>19.059999999999999</c:v>
                </c:pt>
                <c:pt idx="1907">
                  <c:v>19.07</c:v>
                </c:pt>
                <c:pt idx="1908">
                  <c:v>19.079999999999998</c:v>
                </c:pt>
                <c:pt idx="1909">
                  <c:v>19.09</c:v>
                </c:pt>
                <c:pt idx="1910">
                  <c:v>19.100000000000001</c:v>
                </c:pt>
                <c:pt idx="1911">
                  <c:v>19.11</c:v>
                </c:pt>
                <c:pt idx="1912">
                  <c:v>19.12</c:v>
                </c:pt>
                <c:pt idx="1913">
                  <c:v>19.13</c:v>
                </c:pt>
                <c:pt idx="1914">
                  <c:v>19.14</c:v>
                </c:pt>
                <c:pt idx="1915">
                  <c:v>19.149999999999999</c:v>
                </c:pt>
                <c:pt idx="1916">
                  <c:v>19.16</c:v>
                </c:pt>
                <c:pt idx="1917">
                  <c:v>19.170000000000002</c:v>
                </c:pt>
                <c:pt idx="1918">
                  <c:v>19.18</c:v>
                </c:pt>
                <c:pt idx="1919">
                  <c:v>19.190000000000001</c:v>
                </c:pt>
                <c:pt idx="1920">
                  <c:v>19.2</c:v>
                </c:pt>
                <c:pt idx="1921">
                  <c:v>19.21</c:v>
                </c:pt>
                <c:pt idx="1922">
                  <c:v>19.22</c:v>
                </c:pt>
                <c:pt idx="1923">
                  <c:v>19.23</c:v>
                </c:pt>
                <c:pt idx="1924">
                  <c:v>19.239999999999998</c:v>
                </c:pt>
                <c:pt idx="1925">
                  <c:v>19.25</c:v>
                </c:pt>
                <c:pt idx="1926">
                  <c:v>19.260000000000002</c:v>
                </c:pt>
                <c:pt idx="1927">
                  <c:v>19.27</c:v>
                </c:pt>
                <c:pt idx="1928">
                  <c:v>19.28</c:v>
                </c:pt>
                <c:pt idx="1929">
                  <c:v>19.29</c:v>
                </c:pt>
                <c:pt idx="1930">
                  <c:v>19.3</c:v>
                </c:pt>
                <c:pt idx="1931">
                  <c:v>19.309999999999999</c:v>
                </c:pt>
                <c:pt idx="1932">
                  <c:v>19.32</c:v>
                </c:pt>
                <c:pt idx="1933">
                  <c:v>19.329999999999998</c:v>
                </c:pt>
                <c:pt idx="1934">
                  <c:v>19.34</c:v>
                </c:pt>
                <c:pt idx="1935">
                  <c:v>19.350000000000001</c:v>
                </c:pt>
                <c:pt idx="1936">
                  <c:v>19.36</c:v>
                </c:pt>
                <c:pt idx="1937">
                  <c:v>19.37</c:v>
                </c:pt>
                <c:pt idx="1938">
                  <c:v>19.38</c:v>
                </c:pt>
                <c:pt idx="1939">
                  <c:v>19.39</c:v>
                </c:pt>
                <c:pt idx="1940">
                  <c:v>19.399999999999999</c:v>
                </c:pt>
                <c:pt idx="1941">
                  <c:v>19.41</c:v>
                </c:pt>
                <c:pt idx="1942">
                  <c:v>19.420000000000002</c:v>
                </c:pt>
                <c:pt idx="1943">
                  <c:v>19.43</c:v>
                </c:pt>
                <c:pt idx="1944">
                  <c:v>19.440000000000001</c:v>
                </c:pt>
                <c:pt idx="1945">
                  <c:v>19.45</c:v>
                </c:pt>
                <c:pt idx="1946">
                  <c:v>19.46</c:v>
                </c:pt>
                <c:pt idx="1947">
                  <c:v>19.47</c:v>
                </c:pt>
                <c:pt idx="1948">
                  <c:v>19.48</c:v>
                </c:pt>
                <c:pt idx="1949">
                  <c:v>19.489999999999998</c:v>
                </c:pt>
                <c:pt idx="1950">
                  <c:v>19.5</c:v>
                </c:pt>
                <c:pt idx="1951">
                  <c:v>19.510000000000002</c:v>
                </c:pt>
                <c:pt idx="1952">
                  <c:v>19.52</c:v>
                </c:pt>
                <c:pt idx="1953">
                  <c:v>19.53</c:v>
                </c:pt>
                <c:pt idx="1954">
                  <c:v>19.54</c:v>
                </c:pt>
                <c:pt idx="1955">
                  <c:v>19.55</c:v>
                </c:pt>
                <c:pt idx="1956">
                  <c:v>19.559999999999999</c:v>
                </c:pt>
                <c:pt idx="1957">
                  <c:v>19.57</c:v>
                </c:pt>
                <c:pt idx="1958">
                  <c:v>19.579999999999998</c:v>
                </c:pt>
                <c:pt idx="1959">
                  <c:v>19.59</c:v>
                </c:pt>
                <c:pt idx="1960">
                  <c:v>19.600000000000001</c:v>
                </c:pt>
                <c:pt idx="1961">
                  <c:v>19.61</c:v>
                </c:pt>
                <c:pt idx="1962">
                  <c:v>19.62</c:v>
                </c:pt>
                <c:pt idx="1963">
                  <c:v>19.63</c:v>
                </c:pt>
                <c:pt idx="1964">
                  <c:v>19.64</c:v>
                </c:pt>
                <c:pt idx="1965">
                  <c:v>19.649999999999999</c:v>
                </c:pt>
                <c:pt idx="1966">
                  <c:v>19.66</c:v>
                </c:pt>
                <c:pt idx="1967">
                  <c:v>19.670000000000002</c:v>
                </c:pt>
                <c:pt idx="1968">
                  <c:v>19.68</c:v>
                </c:pt>
                <c:pt idx="1969">
                  <c:v>19.690000000000001</c:v>
                </c:pt>
                <c:pt idx="1970">
                  <c:v>19.7</c:v>
                </c:pt>
                <c:pt idx="1971">
                  <c:v>19.71</c:v>
                </c:pt>
                <c:pt idx="1972">
                  <c:v>19.72</c:v>
                </c:pt>
                <c:pt idx="1973">
                  <c:v>19.73</c:v>
                </c:pt>
                <c:pt idx="1974">
                  <c:v>19.739999999999998</c:v>
                </c:pt>
                <c:pt idx="1975">
                  <c:v>19.75</c:v>
                </c:pt>
                <c:pt idx="1976">
                  <c:v>19.760000000000002</c:v>
                </c:pt>
                <c:pt idx="1977">
                  <c:v>19.77</c:v>
                </c:pt>
                <c:pt idx="1978">
                  <c:v>19.78</c:v>
                </c:pt>
                <c:pt idx="1979">
                  <c:v>19.79</c:v>
                </c:pt>
                <c:pt idx="1980">
                  <c:v>19.8</c:v>
                </c:pt>
                <c:pt idx="1981">
                  <c:v>19.809999999999999</c:v>
                </c:pt>
                <c:pt idx="1982">
                  <c:v>19.82</c:v>
                </c:pt>
                <c:pt idx="1983">
                  <c:v>19.829999999999998</c:v>
                </c:pt>
                <c:pt idx="1984">
                  <c:v>19.84</c:v>
                </c:pt>
                <c:pt idx="1985">
                  <c:v>19.850000000000001</c:v>
                </c:pt>
                <c:pt idx="1986">
                  <c:v>19.86</c:v>
                </c:pt>
                <c:pt idx="1987">
                  <c:v>19.87</c:v>
                </c:pt>
                <c:pt idx="1988">
                  <c:v>19.88</c:v>
                </c:pt>
                <c:pt idx="1989">
                  <c:v>19.89</c:v>
                </c:pt>
                <c:pt idx="1990">
                  <c:v>19.899999999999999</c:v>
                </c:pt>
                <c:pt idx="1991">
                  <c:v>19.91</c:v>
                </c:pt>
                <c:pt idx="1992">
                  <c:v>19.920000000000002</c:v>
                </c:pt>
                <c:pt idx="1993">
                  <c:v>19.93</c:v>
                </c:pt>
                <c:pt idx="1994">
                  <c:v>19.940000000000001</c:v>
                </c:pt>
                <c:pt idx="1995">
                  <c:v>19.95</c:v>
                </c:pt>
                <c:pt idx="1996">
                  <c:v>19.96</c:v>
                </c:pt>
                <c:pt idx="1997">
                  <c:v>19.97</c:v>
                </c:pt>
                <c:pt idx="1998">
                  <c:v>19.98</c:v>
                </c:pt>
                <c:pt idx="1999">
                  <c:v>19.989999999999998</c:v>
                </c:pt>
                <c:pt idx="2000">
                  <c:v>20</c:v>
                </c:pt>
                <c:pt idx="2001">
                  <c:v>20.010000000000002</c:v>
                </c:pt>
                <c:pt idx="2002">
                  <c:v>20.02</c:v>
                </c:pt>
                <c:pt idx="2003">
                  <c:v>20.03</c:v>
                </c:pt>
                <c:pt idx="2004">
                  <c:v>20.04</c:v>
                </c:pt>
                <c:pt idx="2005">
                  <c:v>20.05</c:v>
                </c:pt>
                <c:pt idx="2006">
                  <c:v>20.059999999999999</c:v>
                </c:pt>
                <c:pt idx="2007">
                  <c:v>20.07</c:v>
                </c:pt>
                <c:pt idx="2008">
                  <c:v>20.079999999999998</c:v>
                </c:pt>
                <c:pt idx="2009">
                  <c:v>20.09</c:v>
                </c:pt>
                <c:pt idx="2010">
                  <c:v>20.100000000000001</c:v>
                </c:pt>
                <c:pt idx="2011">
                  <c:v>20.11</c:v>
                </c:pt>
                <c:pt idx="2012">
                  <c:v>20.12</c:v>
                </c:pt>
                <c:pt idx="2013">
                  <c:v>20.13</c:v>
                </c:pt>
                <c:pt idx="2014">
                  <c:v>20.14</c:v>
                </c:pt>
                <c:pt idx="2015">
                  <c:v>20.149999999999999</c:v>
                </c:pt>
                <c:pt idx="2016">
                  <c:v>20.16</c:v>
                </c:pt>
                <c:pt idx="2017">
                  <c:v>20.170000000000002</c:v>
                </c:pt>
                <c:pt idx="2018">
                  <c:v>20.18</c:v>
                </c:pt>
                <c:pt idx="2019">
                  <c:v>20.190000000000001</c:v>
                </c:pt>
                <c:pt idx="2020">
                  <c:v>20.2</c:v>
                </c:pt>
                <c:pt idx="2021">
                  <c:v>20.21</c:v>
                </c:pt>
                <c:pt idx="2022">
                  <c:v>20.22</c:v>
                </c:pt>
                <c:pt idx="2023">
                  <c:v>20.23</c:v>
                </c:pt>
                <c:pt idx="2024">
                  <c:v>20.239999999999998</c:v>
                </c:pt>
                <c:pt idx="2025">
                  <c:v>20.25</c:v>
                </c:pt>
                <c:pt idx="2026">
                  <c:v>20.260000000000002</c:v>
                </c:pt>
                <c:pt idx="2027">
                  <c:v>20.27</c:v>
                </c:pt>
                <c:pt idx="2028">
                  <c:v>20.28</c:v>
                </c:pt>
                <c:pt idx="2029">
                  <c:v>20.29</c:v>
                </c:pt>
                <c:pt idx="2030">
                  <c:v>20.3</c:v>
                </c:pt>
                <c:pt idx="2031">
                  <c:v>20.309999999999999</c:v>
                </c:pt>
                <c:pt idx="2032">
                  <c:v>20.32</c:v>
                </c:pt>
                <c:pt idx="2033">
                  <c:v>20.329999999999998</c:v>
                </c:pt>
                <c:pt idx="2034">
                  <c:v>20.34</c:v>
                </c:pt>
                <c:pt idx="2035">
                  <c:v>20.350000000000001</c:v>
                </c:pt>
                <c:pt idx="2036">
                  <c:v>20.36</c:v>
                </c:pt>
                <c:pt idx="2037">
                  <c:v>20.37</c:v>
                </c:pt>
                <c:pt idx="2038">
                  <c:v>20.38</c:v>
                </c:pt>
                <c:pt idx="2039">
                  <c:v>20.39</c:v>
                </c:pt>
                <c:pt idx="2040">
                  <c:v>20.399999999999999</c:v>
                </c:pt>
                <c:pt idx="2041">
                  <c:v>20.41</c:v>
                </c:pt>
                <c:pt idx="2042">
                  <c:v>20.420000000000002</c:v>
                </c:pt>
                <c:pt idx="2043">
                  <c:v>20.43</c:v>
                </c:pt>
                <c:pt idx="2044">
                  <c:v>20.440000000000001</c:v>
                </c:pt>
                <c:pt idx="2045">
                  <c:v>20.45</c:v>
                </c:pt>
                <c:pt idx="2046">
                  <c:v>20.46</c:v>
                </c:pt>
                <c:pt idx="2047">
                  <c:v>20.47</c:v>
                </c:pt>
                <c:pt idx="2048">
                  <c:v>20.48</c:v>
                </c:pt>
                <c:pt idx="2049">
                  <c:v>20.49</c:v>
                </c:pt>
                <c:pt idx="2050">
                  <c:v>20.5</c:v>
                </c:pt>
                <c:pt idx="2051">
                  <c:v>20.51</c:v>
                </c:pt>
                <c:pt idx="2052">
                  <c:v>20.52</c:v>
                </c:pt>
                <c:pt idx="2053">
                  <c:v>20.53</c:v>
                </c:pt>
                <c:pt idx="2054">
                  <c:v>20.54</c:v>
                </c:pt>
                <c:pt idx="2055">
                  <c:v>20.55</c:v>
                </c:pt>
                <c:pt idx="2056">
                  <c:v>20.56</c:v>
                </c:pt>
                <c:pt idx="2057">
                  <c:v>20.57</c:v>
                </c:pt>
                <c:pt idx="2058">
                  <c:v>20.58</c:v>
                </c:pt>
                <c:pt idx="2059">
                  <c:v>20.59</c:v>
                </c:pt>
                <c:pt idx="2060">
                  <c:v>20.6</c:v>
                </c:pt>
                <c:pt idx="2061">
                  <c:v>20.61</c:v>
                </c:pt>
                <c:pt idx="2062">
                  <c:v>20.62</c:v>
                </c:pt>
                <c:pt idx="2063">
                  <c:v>20.63</c:v>
                </c:pt>
                <c:pt idx="2064">
                  <c:v>20.64</c:v>
                </c:pt>
                <c:pt idx="2065">
                  <c:v>20.65</c:v>
                </c:pt>
                <c:pt idx="2066">
                  <c:v>20.66</c:v>
                </c:pt>
                <c:pt idx="2067">
                  <c:v>20.67</c:v>
                </c:pt>
                <c:pt idx="2068">
                  <c:v>20.68</c:v>
                </c:pt>
                <c:pt idx="2069">
                  <c:v>20.69</c:v>
                </c:pt>
                <c:pt idx="2070">
                  <c:v>20.7</c:v>
                </c:pt>
                <c:pt idx="2071">
                  <c:v>20.71</c:v>
                </c:pt>
                <c:pt idx="2072">
                  <c:v>20.72</c:v>
                </c:pt>
                <c:pt idx="2073">
                  <c:v>20.73</c:v>
                </c:pt>
                <c:pt idx="2074">
                  <c:v>20.74</c:v>
                </c:pt>
                <c:pt idx="2075">
                  <c:v>20.75</c:v>
                </c:pt>
                <c:pt idx="2076">
                  <c:v>20.76</c:v>
                </c:pt>
                <c:pt idx="2077">
                  <c:v>20.77</c:v>
                </c:pt>
                <c:pt idx="2078">
                  <c:v>20.78</c:v>
                </c:pt>
                <c:pt idx="2079">
                  <c:v>20.79</c:v>
                </c:pt>
                <c:pt idx="2080">
                  <c:v>20.8</c:v>
                </c:pt>
                <c:pt idx="2081">
                  <c:v>20.81</c:v>
                </c:pt>
                <c:pt idx="2082">
                  <c:v>20.82</c:v>
                </c:pt>
                <c:pt idx="2083">
                  <c:v>20.83</c:v>
                </c:pt>
                <c:pt idx="2084">
                  <c:v>20.84</c:v>
                </c:pt>
                <c:pt idx="2085">
                  <c:v>20.85</c:v>
                </c:pt>
                <c:pt idx="2086">
                  <c:v>20.86</c:v>
                </c:pt>
                <c:pt idx="2087">
                  <c:v>20.87</c:v>
                </c:pt>
                <c:pt idx="2088">
                  <c:v>20.88</c:v>
                </c:pt>
                <c:pt idx="2089">
                  <c:v>20.89</c:v>
                </c:pt>
                <c:pt idx="2090">
                  <c:v>20.9</c:v>
                </c:pt>
                <c:pt idx="2091">
                  <c:v>20.91</c:v>
                </c:pt>
                <c:pt idx="2092">
                  <c:v>20.92</c:v>
                </c:pt>
                <c:pt idx="2093">
                  <c:v>20.93</c:v>
                </c:pt>
                <c:pt idx="2094">
                  <c:v>20.94</c:v>
                </c:pt>
                <c:pt idx="2095">
                  <c:v>20.95</c:v>
                </c:pt>
                <c:pt idx="2096">
                  <c:v>20.96</c:v>
                </c:pt>
                <c:pt idx="2097">
                  <c:v>20.97</c:v>
                </c:pt>
                <c:pt idx="2098">
                  <c:v>20.98</c:v>
                </c:pt>
                <c:pt idx="2099">
                  <c:v>20.99</c:v>
                </c:pt>
                <c:pt idx="2100">
                  <c:v>21</c:v>
                </c:pt>
                <c:pt idx="2101">
                  <c:v>21.01</c:v>
                </c:pt>
                <c:pt idx="2102">
                  <c:v>21.02</c:v>
                </c:pt>
                <c:pt idx="2103">
                  <c:v>21.03</c:v>
                </c:pt>
                <c:pt idx="2104">
                  <c:v>21.04</c:v>
                </c:pt>
                <c:pt idx="2105">
                  <c:v>21.05</c:v>
                </c:pt>
                <c:pt idx="2106">
                  <c:v>21.06</c:v>
                </c:pt>
                <c:pt idx="2107">
                  <c:v>21.07</c:v>
                </c:pt>
                <c:pt idx="2108">
                  <c:v>21.08</c:v>
                </c:pt>
                <c:pt idx="2109">
                  <c:v>21.09</c:v>
                </c:pt>
                <c:pt idx="2110">
                  <c:v>21.1</c:v>
                </c:pt>
                <c:pt idx="2111">
                  <c:v>21.11</c:v>
                </c:pt>
                <c:pt idx="2112">
                  <c:v>21.12</c:v>
                </c:pt>
                <c:pt idx="2113">
                  <c:v>21.13</c:v>
                </c:pt>
                <c:pt idx="2114">
                  <c:v>21.14</c:v>
                </c:pt>
                <c:pt idx="2115">
                  <c:v>21.15</c:v>
                </c:pt>
                <c:pt idx="2116">
                  <c:v>21.16</c:v>
                </c:pt>
                <c:pt idx="2117">
                  <c:v>21.17</c:v>
                </c:pt>
                <c:pt idx="2118">
                  <c:v>21.18</c:v>
                </c:pt>
                <c:pt idx="2119">
                  <c:v>21.19</c:v>
                </c:pt>
                <c:pt idx="2120">
                  <c:v>21.2</c:v>
                </c:pt>
                <c:pt idx="2121">
                  <c:v>21.21</c:v>
                </c:pt>
                <c:pt idx="2122">
                  <c:v>21.22</c:v>
                </c:pt>
                <c:pt idx="2123">
                  <c:v>21.23</c:v>
                </c:pt>
                <c:pt idx="2124">
                  <c:v>21.24</c:v>
                </c:pt>
                <c:pt idx="2125">
                  <c:v>21.25</c:v>
                </c:pt>
                <c:pt idx="2126">
                  <c:v>21.26</c:v>
                </c:pt>
                <c:pt idx="2127">
                  <c:v>21.27</c:v>
                </c:pt>
                <c:pt idx="2128">
                  <c:v>21.28</c:v>
                </c:pt>
                <c:pt idx="2129">
                  <c:v>21.29</c:v>
                </c:pt>
                <c:pt idx="2130">
                  <c:v>21.3</c:v>
                </c:pt>
                <c:pt idx="2131">
                  <c:v>21.31</c:v>
                </c:pt>
                <c:pt idx="2132">
                  <c:v>21.32</c:v>
                </c:pt>
                <c:pt idx="2133">
                  <c:v>21.33</c:v>
                </c:pt>
                <c:pt idx="2134">
                  <c:v>21.34</c:v>
                </c:pt>
                <c:pt idx="2135">
                  <c:v>21.35</c:v>
                </c:pt>
                <c:pt idx="2136">
                  <c:v>21.36</c:v>
                </c:pt>
                <c:pt idx="2137">
                  <c:v>21.37</c:v>
                </c:pt>
                <c:pt idx="2138">
                  <c:v>21.38</c:v>
                </c:pt>
                <c:pt idx="2139">
                  <c:v>21.39</c:v>
                </c:pt>
                <c:pt idx="2140">
                  <c:v>21.4</c:v>
                </c:pt>
                <c:pt idx="2141">
                  <c:v>21.41</c:v>
                </c:pt>
                <c:pt idx="2142">
                  <c:v>21.42</c:v>
                </c:pt>
                <c:pt idx="2143">
                  <c:v>21.43</c:v>
                </c:pt>
                <c:pt idx="2144">
                  <c:v>21.44</c:v>
                </c:pt>
                <c:pt idx="2145">
                  <c:v>21.45</c:v>
                </c:pt>
                <c:pt idx="2146">
                  <c:v>21.46</c:v>
                </c:pt>
                <c:pt idx="2147">
                  <c:v>21.47</c:v>
                </c:pt>
                <c:pt idx="2148">
                  <c:v>21.48</c:v>
                </c:pt>
                <c:pt idx="2149">
                  <c:v>21.49</c:v>
                </c:pt>
                <c:pt idx="2150">
                  <c:v>21.5</c:v>
                </c:pt>
                <c:pt idx="2151">
                  <c:v>21.51</c:v>
                </c:pt>
                <c:pt idx="2152">
                  <c:v>21.52</c:v>
                </c:pt>
                <c:pt idx="2153">
                  <c:v>21.53</c:v>
                </c:pt>
                <c:pt idx="2154">
                  <c:v>21.54</c:v>
                </c:pt>
                <c:pt idx="2155">
                  <c:v>21.55</c:v>
                </c:pt>
                <c:pt idx="2156">
                  <c:v>21.56</c:v>
                </c:pt>
                <c:pt idx="2157">
                  <c:v>21.57</c:v>
                </c:pt>
                <c:pt idx="2158">
                  <c:v>21.58</c:v>
                </c:pt>
                <c:pt idx="2159">
                  <c:v>21.59</c:v>
                </c:pt>
                <c:pt idx="2160">
                  <c:v>21.6</c:v>
                </c:pt>
                <c:pt idx="2161">
                  <c:v>21.61</c:v>
                </c:pt>
                <c:pt idx="2162">
                  <c:v>21.62</c:v>
                </c:pt>
                <c:pt idx="2163">
                  <c:v>21.63</c:v>
                </c:pt>
                <c:pt idx="2164">
                  <c:v>21.64</c:v>
                </c:pt>
                <c:pt idx="2165">
                  <c:v>21.65</c:v>
                </c:pt>
                <c:pt idx="2166">
                  <c:v>21.66</c:v>
                </c:pt>
                <c:pt idx="2167">
                  <c:v>21.67</c:v>
                </c:pt>
                <c:pt idx="2168">
                  <c:v>21.68</c:v>
                </c:pt>
                <c:pt idx="2169">
                  <c:v>21.69</c:v>
                </c:pt>
                <c:pt idx="2170">
                  <c:v>21.7</c:v>
                </c:pt>
                <c:pt idx="2171">
                  <c:v>21.71</c:v>
                </c:pt>
                <c:pt idx="2172">
                  <c:v>21.72</c:v>
                </c:pt>
                <c:pt idx="2173">
                  <c:v>21.73</c:v>
                </c:pt>
                <c:pt idx="2174">
                  <c:v>21.74</c:v>
                </c:pt>
                <c:pt idx="2175">
                  <c:v>21.75</c:v>
                </c:pt>
                <c:pt idx="2176">
                  <c:v>21.76</c:v>
                </c:pt>
                <c:pt idx="2177">
                  <c:v>21.77</c:v>
                </c:pt>
                <c:pt idx="2178">
                  <c:v>21.78</c:v>
                </c:pt>
                <c:pt idx="2179">
                  <c:v>21.79</c:v>
                </c:pt>
                <c:pt idx="2180">
                  <c:v>21.8</c:v>
                </c:pt>
                <c:pt idx="2181">
                  <c:v>21.81</c:v>
                </c:pt>
                <c:pt idx="2182">
                  <c:v>21.82</c:v>
                </c:pt>
                <c:pt idx="2183">
                  <c:v>21.83</c:v>
                </c:pt>
                <c:pt idx="2184">
                  <c:v>21.84</c:v>
                </c:pt>
                <c:pt idx="2185">
                  <c:v>21.85</c:v>
                </c:pt>
                <c:pt idx="2186">
                  <c:v>21.86</c:v>
                </c:pt>
                <c:pt idx="2187">
                  <c:v>21.87</c:v>
                </c:pt>
                <c:pt idx="2188">
                  <c:v>21.88</c:v>
                </c:pt>
                <c:pt idx="2189">
                  <c:v>21.89</c:v>
                </c:pt>
                <c:pt idx="2190">
                  <c:v>21.9</c:v>
                </c:pt>
                <c:pt idx="2191">
                  <c:v>21.91</c:v>
                </c:pt>
                <c:pt idx="2192">
                  <c:v>21.92</c:v>
                </c:pt>
                <c:pt idx="2193">
                  <c:v>21.93</c:v>
                </c:pt>
                <c:pt idx="2194">
                  <c:v>21.94</c:v>
                </c:pt>
                <c:pt idx="2195">
                  <c:v>21.95</c:v>
                </c:pt>
                <c:pt idx="2196">
                  <c:v>21.96</c:v>
                </c:pt>
                <c:pt idx="2197">
                  <c:v>21.97</c:v>
                </c:pt>
                <c:pt idx="2198">
                  <c:v>21.98</c:v>
                </c:pt>
                <c:pt idx="2199">
                  <c:v>21.99</c:v>
                </c:pt>
                <c:pt idx="2200">
                  <c:v>22</c:v>
                </c:pt>
                <c:pt idx="2201">
                  <c:v>22.01</c:v>
                </c:pt>
                <c:pt idx="2202">
                  <c:v>22.02</c:v>
                </c:pt>
                <c:pt idx="2203">
                  <c:v>22.03</c:v>
                </c:pt>
                <c:pt idx="2204">
                  <c:v>22.04</c:v>
                </c:pt>
                <c:pt idx="2205">
                  <c:v>22.05</c:v>
                </c:pt>
                <c:pt idx="2206">
                  <c:v>22.06</c:v>
                </c:pt>
                <c:pt idx="2207">
                  <c:v>22.07</c:v>
                </c:pt>
                <c:pt idx="2208">
                  <c:v>22.08</c:v>
                </c:pt>
                <c:pt idx="2209">
                  <c:v>22.09</c:v>
                </c:pt>
                <c:pt idx="2210">
                  <c:v>22.1</c:v>
                </c:pt>
                <c:pt idx="2211">
                  <c:v>22.11</c:v>
                </c:pt>
                <c:pt idx="2212">
                  <c:v>22.12</c:v>
                </c:pt>
                <c:pt idx="2213">
                  <c:v>22.13</c:v>
                </c:pt>
                <c:pt idx="2214">
                  <c:v>22.14</c:v>
                </c:pt>
                <c:pt idx="2215">
                  <c:v>22.15</c:v>
                </c:pt>
                <c:pt idx="2216">
                  <c:v>22.16</c:v>
                </c:pt>
                <c:pt idx="2217">
                  <c:v>22.17</c:v>
                </c:pt>
                <c:pt idx="2218">
                  <c:v>22.18</c:v>
                </c:pt>
                <c:pt idx="2219">
                  <c:v>22.19</c:v>
                </c:pt>
                <c:pt idx="2220">
                  <c:v>22.2</c:v>
                </c:pt>
                <c:pt idx="2221">
                  <c:v>22.21</c:v>
                </c:pt>
                <c:pt idx="2222">
                  <c:v>22.22</c:v>
                </c:pt>
                <c:pt idx="2223">
                  <c:v>22.23</c:v>
                </c:pt>
                <c:pt idx="2224">
                  <c:v>22.24</c:v>
                </c:pt>
                <c:pt idx="2225">
                  <c:v>22.25</c:v>
                </c:pt>
                <c:pt idx="2226">
                  <c:v>22.26</c:v>
                </c:pt>
                <c:pt idx="2227">
                  <c:v>22.27</c:v>
                </c:pt>
                <c:pt idx="2228">
                  <c:v>22.28</c:v>
                </c:pt>
                <c:pt idx="2229">
                  <c:v>22.29</c:v>
                </c:pt>
                <c:pt idx="2230">
                  <c:v>22.3</c:v>
                </c:pt>
                <c:pt idx="2231">
                  <c:v>22.31</c:v>
                </c:pt>
                <c:pt idx="2232">
                  <c:v>22.32</c:v>
                </c:pt>
                <c:pt idx="2233">
                  <c:v>22.33</c:v>
                </c:pt>
                <c:pt idx="2234">
                  <c:v>22.34</c:v>
                </c:pt>
                <c:pt idx="2235">
                  <c:v>22.35</c:v>
                </c:pt>
                <c:pt idx="2236">
                  <c:v>22.36</c:v>
                </c:pt>
                <c:pt idx="2237">
                  <c:v>22.37</c:v>
                </c:pt>
                <c:pt idx="2238">
                  <c:v>22.38</c:v>
                </c:pt>
                <c:pt idx="2239">
                  <c:v>22.39</c:v>
                </c:pt>
                <c:pt idx="2240">
                  <c:v>22.4</c:v>
                </c:pt>
                <c:pt idx="2241">
                  <c:v>22.41</c:v>
                </c:pt>
                <c:pt idx="2242">
                  <c:v>22.42</c:v>
                </c:pt>
                <c:pt idx="2243">
                  <c:v>22.43</c:v>
                </c:pt>
                <c:pt idx="2244">
                  <c:v>22.44</c:v>
                </c:pt>
                <c:pt idx="2245">
                  <c:v>22.45</c:v>
                </c:pt>
                <c:pt idx="2246">
                  <c:v>22.46</c:v>
                </c:pt>
                <c:pt idx="2247">
                  <c:v>22.47</c:v>
                </c:pt>
                <c:pt idx="2248">
                  <c:v>22.48</c:v>
                </c:pt>
                <c:pt idx="2249">
                  <c:v>22.49</c:v>
                </c:pt>
                <c:pt idx="2250">
                  <c:v>22.5</c:v>
                </c:pt>
                <c:pt idx="2251">
                  <c:v>22.51</c:v>
                </c:pt>
                <c:pt idx="2252">
                  <c:v>22.52</c:v>
                </c:pt>
                <c:pt idx="2253">
                  <c:v>22.53</c:v>
                </c:pt>
                <c:pt idx="2254">
                  <c:v>22.54</c:v>
                </c:pt>
                <c:pt idx="2255">
                  <c:v>22.55</c:v>
                </c:pt>
                <c:pt idx="2256">
                  <c:v>22.56</c:v>
                </c:pt>
                <c:pt idx="2257">
                  <c:v>22.57</c:v>
                </c:pt>
                <c:pt idx="2258">
                  <c:v>22.58</c:v>
                </c:pt>
                <c:pt idx="2259">
                  <c:v>22.59</c:v>
                </c:pt>
                <c:pt idx="2260">
                  <c:v>22.6</c:v>
                </c:pt>
                <c:pt idx="2261">
                  <c:v>22.61</c:v>
                </c:pt>
                <c:pt idx="2262">
                  <c:v>22.62</c:v>
                </c:pt>
                <c:pt idx="2263">
                  <c:v>22.63</c:v>
                </c:pt>
                <c:pt idx="2264">
                  <c:v>22.64</c:v>
                </c:pt>
                <c:pt idx="2265">
                  <c:v>22.65</c:v>
                </c:pt>
                <c:pt idx="2266">
                  <c:v>22.66</c:v>
                </c:pt>
                <c:pt idx="2267">
                  <c:v>22.67</c:v>
                </c:pt>
                <c:pt idx="2268">
                  <c:v>22.68</c:v>
                </c:pt>
                <c:pt idx="2269">
                  <c:v>22.69</c:v>
                </c:pt>
                <c:pt idx="2270">
                  <c:v>22.7</c:v>
                </c:pt>
                <c:pt idx="2271">
                  <c:v>22.71</c:v>
                </c:pt>
                <c:pt idx="2272">
                  <c:v>22.72</c:v>
                </c:pt>
                <c:pt idx="2273">
                  <c:v>22.73</c:v>
                </c:pt>
                <c:pt idx="2274">
                  <c:v>22.74</c:v>
                </c:pt>
                <c:pt idx="2275">
                  <c:v>22.75</c:v>
                </c:pt>
                <c:pt idx="2276">
                  <c:v>22.76</c:v>
                </c:pt>
                <c:pt idx="2277">
                  <c:v>22.77</c:v>
                </c:pt>
                <c:pt idx="2278">
                  <c:v>22.78</c:v>
                </c:pt>
                <c:pt idx="2279">
                  <c:v>22.79</c:v>
                </c:pt>
                <c:pt idx="2280">
                  <c:v>22.8</c:v>
                </c:pt>
                <c:pt idx="2281">
                  <c:v>22.81</c:v>
                </c:pt>
                <c:pt idx="2282">
                  <c:v>22.82</c:v>
                </c:pt>
                <c:pt idx="2283">
                  <c:v>22.83</c:v>
                </c:pt>
                <c:pt idx="2284">
                  <c:v>22.84</c:v>
                </c:pt>
                <c:pt idx="2285">
                  <c:v>22.85</c:v>
                </c:pt>
                <c:pt idx="2286">
                  <c:v>22.86</c:v>
                </c:pt>
                <c:pt idx="2287">
                  <c:v>22.87</c:v>
                </c:pt>
                <c:pt idx="2288">
                  <c:v>22.88</c:v>
                </c:pt>
                <c:pt idx="2289">
                  <c:v>22.89</c:v>
                </c:pt>
                <c:pt idx="2290">
                  <c:v>22.9</c:v>
                </c:pt>
                <c:pt idx="2291">
                  <c:v>22.91</c:v>
                </c:pt>
                <c:pt idx="2292">
                  <c:v>22.92</c:v>
                </c:pt>
                <c:pt idx="2293">
                  <c:v>22.93</c:v>
                </c:pt>
                <c:pt idx="2294">
                  <c:v>22.94</c:v>
                </c:pt>
                <c:pt idx="2295">
                  <c:v>22.95</c:v>
                </c:pt>
                <c:pt idx="2296">
                  <c:v>22.96</c:v>
                </c:pt>
                <c:pt idx="2297">
                  <c:v>22.97</c:v>
                </c:pt>
                <c:pt idx="2298">
                  <c:v>22.98</c:v>
                </c:pt>
                <c:pt idx="2299">
                  <c:v>22.99</c:v>
                </c:pt>
                <c:pt idx="2300">
                  <c:v>23</c:v>
                </c:pt>
                <c:pt idx="2301">
                  <c:v>23.01</c:v>
                </c:pt>
                <c:pt idx="2302">
                  <c:v>23.02</c:v>
                </c:pt>
                <c:pt idx="2303">
                  <c:v>23.03</c:v>
                </c:pt>
                <c:pt idx="2304">
                  <c:v>23.04</c:v>
                </c:pt>
                <c:pt idx="2305">
                  <c:v>23.05</c:v>
                </c:pt>
                <c:pt idx="2306">
                  <c:v>23.06</c:v>
                </c:pt>
                <c:pt idx="2307">
                  <c:v>23.07</c:v>
                </c:pt>
                <c:pt idx="2308">
                  <c:v>23.08</c:v>
                </c:pt>
                <c:pt idx="2309">
                  <c:v>23.09</c:v>
                </c:pt>
                <c:pt idx="2310">
                  <c:v>23.1</c:v>
                </c:pt>
                <c:pt idx="2311">
                  <c:v>23.11</c:v>
                </c:pt>
                <c:pt idx="2312">
                  <c:v>23.12</c:v>
                </c:pt>
                <c:pt idx="2313">
                  <c:v>23.13</c:v>
                </c:pt>
                <c:pt idx="2314">
                  <c:v>23.14</c:v>
                </c:pt>
                <c:pt idx="2315">
                  <c:v>23.15</c:v>
                </c:pt>
                <c:pt idx="2316">
                  <c:v>23.16</c:v>
                </c:pt>
                <c:pt idx="2317">
                  <c:v>23.17</c:v>
                </c:pt>
                <c:pt idx="2318">
                  <c:v>23.18</c:v>
                </c:pt>
                <c:pt idx="2319">
                  <c:v>23.19</c:v>
                </c:pt>
                <c:pt idx="2320">
                  <c:v>23.2</c:v>
                </c:pt>
                <c:pt idx="2321">
                  <c:v>23.21</c:v>
                </c:pt>
                <c:pt idx="2322">
                  <c:v>23.22</c:v>
                </c:pt>
                <c:pt idx="2323">
                  <c:v>23.23</c:v>
                </c:pt>
                <c:pt idx="2324">
                  <c:v>23.24</c:v>
                </c:pt>
                <c:pt idx="2325">
                  <c:v>23.25</c:v>
                </c:pt>
                <c:pt idx="2326">
                  <c:v>23.26</c:v>
                </c:pt>
                <c:pt idx="2327">
                  <c:v>23.27</c:v>
                </c:pt>
                <c:pt idx="2328">
                  <c:v>23.28</c:v>
                </c:pt>
                <c:pt idx="2329">
                  <c:v>23.29</c:v>
                </c:pt>
                <c:pt idx="2330">
                  <c:v>23.3</c:v>
                </c:pt>
                <c:pt idx="2331">
                  <c:v>23.31</c:v>
                </c:pt>
                <c:pt idx="2332">
                  <c:v>23.32</c:v>
                </c:pt>
                <c:pt idx="2333">
                  <c:v>23.33</c:v>
                </c:pt>
                <c:pt idx="2334">
                  <c:v>23.34</c:v>
                </c:pt>
                <c:pt idx="2335">
                  <c:v>23.35</c:v>
                </c:pt>
                <c:pt idx="2336">
                  <c:v>23.36</c:v>
                </c:pt>
                <c:pt idx="2337">
                  <c:v>23.37</c:v>
                </c:pt>
                <c:pt idx="2338">
                  <c:v>23.38</c:v>
                </c:pt>
                <c:pt idx="2339">
                  <c:v>23.39</c:v>
                </c:pt>
                <c:pt idx="2340">
                  <c:v>23.4</c:v>
                </c:pt>
                <c:pt idx="2341">
                  <c:v>23.41</c:v>
                </c:pt>
                <c:pt idx="2342">
                  <c:v>23.42</c:v>
                </c:pt>
                <c:pt idx="2343">
                  <c:v>23.43</c:v>
                </c:pt>
                <c:pt idx="2344">
                  <c:v>23.44</c:v>
                </c:pt>
                <c:pt idx="2345">
                  <c:v>23.45</c:v>
                </c:pt>
                <c:pt idx="2346">
                  <c:v>23.46</c:v>
                </c:pt>
                <c:pt idx="2347">
                  <c:v>23.47</c:v>
                </c:pt>
                <c:pt idx="2348">
                  <c:v>23.48</c:v>
                </c:pt>
                <c:pt idx="2349">
                  <c:v>23.49</c:v>
                </c:pt>
                <c:pt idx="2350">
                  <c:v>23.5</c:v>
                </c:pt>
                <c:pt idx="2351">
                  <c:v>23.51</c:v>
                </c:pt>
                <c:pt idx="2352">
                  <c:v>23.52</c:v>
                </c:pt>
                <c:pt idx="2353">
                  <c:v>23.53</c:v>
                </c:pt>
                <c:pt idx="2354">
                  <c:v>23.54</c:v>
                </c:pt>
                <c:pt idx="2355">
                  <c:v>23.55</c:v>
                </c:pt>
                <c:pt idx="2356">
                  <c:v>23.56</c:v>
                </c:pt>
                <c:pt idx="2357">
                  <c:v>23.57</c:v>
                </c:pt>
                <c:pt idx="2358">
                  <c:v>23.58</c:v>
                </c:pt>
                <c:pt idx="2359">
                  <c:v>23.59</c:v>
                </c:pt>
                <c:pt idx="2360">
                  <c:v>23.6</c:v>
                </c:pt>
                <c:pt idx="2361">
                  <c:v>23.61</c:v>
                </c:pt>
                <c:pt idx="2362">
                  <c:v>23.62</c:v>
                </c:pt>
                <c:pt idx="2363">
                  <c:v>23.63</c:v>
                </c:pt>
                <c:pt idx="2364">
                  <c:v>23.64</c:v>
                </c:pt>
                <c:pt idx="2365">
                  <c:v>23.65</c:v>
                </c:pt>
                <c:pt idx="2366">
                  <c:v>23.66</c:v>
                </c:pt>
                <c:pt idx="2367">
                  <c:v>23.67</c:v>
                </c:pt>
                <c:pt idx="2368">
                  <c:v>23.68</c:v>
                </c:pt>
                <c:pt idx="2369">
                  <c:v>23.69</c:v>
                </c:pt>
                <c:pt idx="2370">
                  <c:v>23.7</c:v>
                </c:pt>
                <c:pt idx="2371">
                  <c:v>23.71</c:v>
                </c:pt>
                <c:pt idx="2372">
                  <c:v>23.72</c:v>
                </c:pt>
                <c:pt idx="2373">
                  <c:v>23.73</c:v>
                </c:pt>
                <c:pt idx="2374">
                  <c:v>23.74</c:v>
                </c:pt>
                <c:pt idx="2375">
                  <c:v>23.75</c:v>
                </c:pt>
                <c:pt idx="2376">
                  <c:v>23.76</c:v>
                </c:pt>
                <c:pt idx="2377">
                  <c:v>23.77</c:v>
                </c:pt>
                <c:pt idx="2378">
                  <c:v>23.78</c:v>
                </c:pt>
                <c:pt idx="2379">
                  <c:v>23.79</c:v>
                </c:pt>
                <c:pt idx="2380">
                  <c:v>23.8</c:v>
                </c:pt>
                <c:pt idx="2381">
                  <c:v>23.81</c:v>
                </c:pt>
                <c:pt idx="2382">
                  <c:v>23.82</c:v>
                </c:pt>
                <c:pt idx="2383">
                  <c:v>23.83</c:v>
                </c:pt>
                <c:pt idx="2384">
                  <c:v>23.84</c:v>
                </c:pt>
                <c:pt idx="2385">
                  <c:v>23.85</c:v>
                </c:pt>
                <c:pt idx="2386">
                  <c:v>23.86</c:v>
                </c:pt>
                <c:pt idx="2387">
                  <c:v>23.87</c:v>
                </c:pt>
                <c:pt idx="2388">
                  <c:v>23.88</c:v>
                </c:pt>
                <c:pt idx="2389">
                  <c:v>23.89</c:v>
                </c:pt>
                <c:pt idx="2390">
                  <c:v>23.9</c:v>
                </c:pt>
                <c:pt idx="2391">
                  <c:v>23.91</c:v>
                </c:pt>
                <c:pt idx="2392">
                  <c:v>23.92</c:v>
                </c:pt>
                <c:pt idx="2393">
                  <c:v>23.93</c:v>
                </c:pt>
                <c:pt idx="2394">
                  <c:v>23.94</c:v>
                </c:pt>
                <c:pt idx="2395">
                  <c:v>23.95</c:v>
                </c:pt>
                <c:pt idx="2396">
                  <c:v>23.96</c:v>
                </c:pt>
                <c:pt idx="2397">
                  <c:v>23.97</c:v>
                </c:pt>
                <c:pt idx="2398">
                  <c:v>23.98</c:v>
                </c:pt>
                <c:pt idx="2399">
                  <c:v>23.99</c:v>
                </c:pt>
                <c:pt idx="2400">
                  <c:v>24</c:v>
                </c:pt>
                <c:pt idx="2401">
                  <c:v>24.01</c:v>
                </c:pt>
                <c:pt idx="2402">
                  <c:v>24.02</c:v>
                </c:pt>
                <c:pt idx="2403">
                  <c:v>24.03</c:v>
                </c:pt>
                <c:pt idx="2404">
                  <c:v>24.04</c:v>
                </c:pt>
                <c:pt idx="2405">
                  <c:v>24.05</c:v>
                </c:pt>
                <c:pt idx="2406">
                  <c:v>24.06</c:v>
                </c:pt>
                <c:pt idx="2407">
                  <c:v>24.07</c:v>
                </c:pt>
                <c:pt idx="2408">
                  <c:v>24.08</c:v>
                </c:pt>
                <c:pt idx="2409">
                  <c:v>24.09</c:v>
                </c:pt>
                <c:pt idx="2410">
                  <c:v>24.1</c:v>
                </c:pt>
                <c:pt idx="2411">
                  <c:v>24.11</c:v>
                </c:pt>
                <c:pt idx="2412">
                  <c:v>24.12</c:v>
                </c:pt>
                <c:pt idx="2413">
                  <c:v>24.13</c:v>
                </c:pt>
                <c:pt idx="2414">
                  <c:v>24.14</c:v>
                </c:pt>
                <c:pt idx="2415">
                  <c:v>24.15</c:v>
                </c:pt>
                <c:pt idx="2416">
                  <c:v>24.16</c:v>
                </c:pt>
                <c:pt idx="2417">
                  <c:v>24.17</c:v>
                </c:pt>
                <c:pt idx="2418">
                  <c:v>24.18</c:v>
                </c:pt>
                <c:pt idx="2419">
                  <c:v>24.19</c:v>
                </c:pt>
                <c:pt idx="2420">
                  <c:v>24.2</c:v>
                </c:pt>
                <c:pt idx="2421">
                  <c:v>24.21</c:v>
                </c:pt>
                <c:pt idx="2422">
                  <c:v>24.22</c:v>
                </c:pt>
                <c:pt idx="2423">
                  <c:v>24.23</c:v>
                </c:pt>
                <c:pt idx="2424">
                  <c:v>24.24</c:v>
                </c:pt>
                <c:pt idx="2425">
                  <c:v>24.25</c:v>
                </c:pt>
                <c:pt idx="2426">
                  <c:v>24.26</c:v>
                </c:pt>
                <c:pt idx="2427">
                  <c:v>24.27</c:v>
                </c:pt>
                <c:pt idx="2428">
                  <c:v>24.28</c:v>
                </c:pt>
                <c:pt idx="2429">
                  <c:v>24.29</c:v>
                </c:pt>
                <c:pt idx="2430">
                  <c:v>24.3</c:v>
                </c:pt>
                <c:pt idx="2431">
                  <c:v>24.31</c:v>
                </c:pt>
                <c:pt idx="2432">
                  <c:v>24.32</c:v>
                </c:pt>
                <c:pt idx="2433">
                  <c:v>24.33</c:v>
                </c:pt>
                <c:pt idx="2434">
                  <c:v>24.34</c:v>
                </c:pt>
                <c:pt idx="2435">
                  <c:v>24.35</c:v>
                </c:pt>
                <c:pt idx="2436">
                  <c:v>24.36</c:v>
                </c:pt>
                <c:pt idx="2437">
                  <c:v>24.37</c:v>
                </c:pt>
                <c:pt idx="2438">
                  <c:v>24.38</c:v>
                </c:pt>
                <c:pt idx="2439">
                  <c:v>24.39</c:v>
                </c:pt>
                <c:pt idx="2440">
                  <c:v>24.4</c:v>
                </c:pt>
                <c:pt idx="2441">
                  <c:v>24.41</c:v>
                </c:pt>
                <c:pt idx="2442">
                  <c:v>24.42</c:v>
                </c:pt>
                <c:pt idx="2443">
                  <c:v>24.43</c:v>
                </c:pt>
                <c:pt idx="2444">
                  <c:v>24.44</c:v>
                </c:pt>
                <c:pt idx="2445">
                  <c:v>24.45</c:v>
                </c:pt>
                <c:pt idx="2446">
                  <c:v>24.46</c:v>
                </c:pt>
                <c:pt idx="2447">
                  <c:v>24.47</c:v>
                </c:pt>
                <c:pt idx="2448">
                  <c:v>24.48</c:v>
                </c:pt>
                <c:pt idx="2449">
                  <c:v>24.49</c:v>
                </c:pt>
                <c:pt idx="2450">
                  <c:v>24.5</c:v>
                </c:pt>
                <c:pt idx="2451">
                  <c:v>24.51</c:v>
                </c:pt>
                <c:pt idx="2452">
                  <c:v>24.52</c:v>
                </c:pt>
                <c:pt idx="2453">
                  <c:v>24.53</c:v>
                </c:pt>
                <c:pt idx="2454">
                  <c:v>24.54</c:v>
                </c:pt>
                <c:pt idx="2455">
                  <c:v>24.55</c:v>
                </c:pt>
                <c:pt idx="2456">
                  <c:v>24.56</c:v>
                </c:pt>
                <c:pt idx="2457">
                  <c:v>24.57</c:v>
                </c:pt>
                <c:pt idx="2458">
                  <c:v>24.58</c:v>
                </c:pt>
                <c:pt idx="2459">
                  <c:v>24.59</c:v>
                </c:pt>
                <c:pt idx="2460">
                  <c:v>24.6</c:v>
                </c:pt>
                <c:pt idx="2461">
                  <c:v>24.61</c:v>
                </c:pt>
                <c:pt idx="2462">
                  <c:v>24.62</c:v>
                </c:pt>
                <c:pt idx="2463">
                  <c:v>24.63</c:v>
                </c:pt>
                <c:pt idx="2464">
                  <c:v>24.64</c:v>
                </c:pt>
                <c:pt idx="2465">
                  <c:v>24.65</c:v>
                </c:pt>
                <c:pt idx="2466">
                  <c:v>24.66</c:v>
                </c:pt>
                <c:pt idx="2467">
                  <c:v>24.67</c:v>
                </c:pt>
                <c:pt idx="2468">
                  <c:v>24.68</c:v>
                </c:pt>
                <c:pt idx="2469">
                  <c:v>24.69</c:v>
                </c:pt>
                <c:pt idx="2470">
                  <c:v>24.7</c:v>
                </c:pt>
                <c:pt idx="2471">
                  <c:v>24.71</c:v>
                </c:pt>
                <c:pt idx="2472">
                  <c:v>24.72</c:v>
                </c:pt>
                <c:pt idx="2473">
                  <c:v>24.73</c:v>
                </c:pt>
                <c:pt idx="2474">
                  <c:v>24.74</c:v>
                </c:pt>
                <c:pt idx="2475">
                  <c:v>24.75</c:v>
                </c:pt>
                <c:pt idx="2476">
                  <c:v>24.76</c:v>
                </c:pt>
                <c:pt idx="2477">
                  <c:v>24.77</c:v>
                </c:pt>
                <c:pt idx="2478">
                  <c:v>24.78</c:v>
                </c:pt>
                <c:pt idx="2479">
                  <c:v>24.79</c:v>
                </c:pt>
                <c:pt idx="2480">
                  <c:v>24.8</c:v>
                </c:pt>
                <c:pt idx="2481">
                  <c:v>24.81</c:v>
                </c:pt>
                <c:pt idx="2482">
                  <c:v>24.82</c:v>
                </c:pt>
                <c:pt idx="2483">
                  <c:v>24.83</c:v>
                </c:pt>
                <c:pt idx="2484">
                  <c:v>24.84</c:v>
                </c:pt>
                <c:pt idx="2485">
                  <c:v>24.85</c:v>
                </c:pt>
                <c:pt idx="2486">
                  <c:v>24.86</c:v>
                </c:pt>
                <c:pt idx="2487">
                  <c:v>24.87</c:v>
                </c:pt>
                <c:pt idx="2488">
                  <c:v>24.88</c:v>
                </c:pt>
                <c:pt idx="2489">
                  <c:v>24.89</c:v>
                </c:pt>
                <c:pt idx="2490">
                  <c:v>24.9</c:v>
                </c:pt>
                <c:pt idx="2491">
                  <c:v>24.91</c:v>
                </c:pt>
                <c:pt idx="2492">
                  <c:v>24.92</c:v>
                </c:pt>
                <c:pt idx="2493">
                  <c:v>24.93</c:v>
                </c:pt>
                <c:pt idx="2494">
                  <c:v>24.94</c:v>
                </c:pt>
                <c:pt idx="2495">
                  <c:v>24.95</c:v>
                </c:pt>
                <c:pt idx="2496">
                  <c:v>24.96</c:v>
                </c:pt>
                <c:pt idx="2497">
                  <c:v>24.97</c:v>
                </c:pt>
                <c:pt idx="2498">
                  <c:v>24.98</c:v>
                </c:pt>
                <c:pt idx="2499">
                  <c:v>24.99</c:v>
                </c:pt>
                <c:pt idx="2500">
                  <c:v>25</c:v>
                </c:pt>
                <c:pt idx="2501">
                  <c:v>25.01</c:v>
                </c:pt>
                <c:pt idx="2502">
                  <c:v>25.02</c:v>
                </c:pt>
                <c:pt idx="2503">
                  <c:v>25.03</c:v>
                </c:pt>
                <c:pt idx="2504">
                  <c:v>25.04</c:v>
                </c:pt>
                <c:pt idx="2505">
                  <c:v>25.05</c:v>
                </c:pt>
                <c:pt idx="2506">
                  <c:v>25.06</c:v>
                </c:pt>
                <c:pt idx="2507">
                  <c:v>25.07</c:v>
                </c:pt>
                <c:pt idx="2508">
                  <c:v>25.08</c:v>
                </c:pt>
                <c:pt idx="2509">
                  <c:v>25.09</c:v>
                </c:pt>
                <c:pt idx="2510">
                  <c:v>25.1</c:v>
                </c:pt>
                <c:pt idx="2511">
                  <c:v>25.11</c:v>
                </c:pt>
                <c:pt idx="2512">
                  <c:v>25.12</c:v>
                </c:pt>
                <c:pt idx="2513">
                  <c:v>25.13</c:v>
                </c:pt>
                <c:pt idx="2514">
                  <c:v>25.14</c:v>
                </c:pt>
                <c:pt idx="2515">
                  <c:v>25.15</c:v>
                </c:pt>
                <c:pt idx="2516">
                  <c:v>25.16</c:v>
                </c:pt>
                <c:pt idx="2517">
                  <c:v>25.17</c:v>
                </c:pt>
                <c:pt idx="2518">
                  <c:v>25.18</c:v>
                </c:pt>
                <c:pt idx="2519">
                  <c:v>25.19</c:v>
                </c:pt>
                <c:pt idx="2520">
                  <c:v>25.2</c:v>
                </c:pt>
                <c:pt idx="2521">
                  <c:v>25.21</c:v>
                </c:pt>
                <c:pt idx="2522">
                  <c:v>25.22</c:v>
                </c:pt>
                <c:pt idx="2523">
                  <c:v>25.23</c:v>
                </c:pt>
                <c:pt idx="2524">
                  <c:v>25.24</c:v>
                </c:pt>
                <c:pt idx="2525">
                  <c:v>25.25</c:v>
                </c:pt>
                <c:pt idx="2526">
                  <c:v>25.26</c:v>
                </c:pt>
                <c:pt idx="2527">
                  <c:v>25.27</c:v>
                </c:pt>
                <c:pt idx="2528">
                  <c:v>25.28</c:v>
                </c:pt>
                <c:pt idx="2529">
                  <c:v>25.29</c:v>
                </c:pt>
                <c:pt idx="2530">
                  <c:v>25.3</c:v>
                </c:pt>
                <c:pt idx="2531">
                  <c:v>25.31</c:v>
                </c:pt>
                <c:pt idx="2532">
                  <c:v>25.32</c:v>
                </c:pt>
                <c:pt idx="2533">
                  <c:v>25.33</c:v>
                </c:pt>
                <c:pt idx="2534">
                  <c:v>25.34</c:v>
                </c:pt>
                <c:pt idx="2535">
                  <c:v>25.35</c:v>
                </c:pt>
                <c:pt idx="2536">
                  <c:v>25.36</c:v>
                </c:pt>
                <c:pt idx="2537">
                  <c:v>25.37</c:v>
                </c:pt>
                <c:pt idx="2538">
                  <c:v>25.38</c:v>
                </c:pt>
                <c:pt idx="2539">
                  <c:v>25.39</c:v>
                </c:pt>
                <c:pt idx="2540">
                  <c:v>25.4</c:v>
                </c:pt>
                <c:pt idx="2541">
                  <c:v>25.41</c:v>
                </c:pt>
                <c:pt idx="2542">
                  <c:v>25.42</c:v>
                </c:pt>
                <c:pt idx="2543">
                  <c:v>25.43</c:v>
                </c:pt>
                <c:pt idx="2544">
                  <c:v>25.44</c:v>
                </c:pt>
                <c:pt idx="2545">
                  <c:v>25.45</c:v>
                </c:pt>
                <c:pt idx="2546">
                  <c:v>25.46</c:v>
                </c:pt>
                <c:pt idx="2547">
                  <c:v>25.47</c:v>
                </c:pt>
                <c:pt idx="2548">
                  <c:v>25.48</c:v>
                </c:pt>
                <c:pt idx="2549">
                  <c:v>25.49</c:v>
                </c:pt>
                <c:pt idx="2550">
                  <c:v>25.5</c:v>
                </c:pt>
                <c:pt idx="2551">
                  <c:v>25.51</c:v>
                </c:pt>
                <c:pt idx="2552">
                  <c:v>25.52</c:v>
                </c:pt>
                <c:pt idx="2553">
                  <c:v>25.53</c:v>
                </c:pt>
                <c:pt idx="2554">
                  <c:v>25.54</c:v>
                </c:pt>
                <c:pt idx="2555">
                  <c:v>25.55</c:v>
                </c:pt>
                <c:pt idx="2556">
                  <c:v>25.56</c:v>
                </c:pt>
                <c:pt idx="2557">
                  <c:v>25.57</c:v>
                </c:pt>
                <c:pt idx="2558">
                  <c:v>25.58</c:v>
                </c:pt>
                <c:pt idx="2559">
                  <c:v>25.59</c:v>
                </c:pt>
                <c:pt idx="2560">
                  <c:v>25.6</c:v>
                </c:pt>
                <c:pt idx="2561">
                  <c:v>25.61</c:v>
                </c:pt>
                <c:pt idx="2562">
                  <c:v>25.62</c:v>
                </c:pt>
                <c:pt idx="2563">
                  <c:v>25.63</c:v>
                </c:pt>
                <c:pt idx="2564">
                  <c:v>25.64</c:v>
                </c:pt>
                <c:pt idx="2565">
                  <c:v>25.65</c:v>
                </c:pt>
                <c:pt idx="2566">
                  <c:v>25.66</c:v>
                </c:pt>
                <c:pt idx="2567">
                  <c:v>25.67</c:v>
                </c:pt>
                <c:pt idx="2568">
                  <c:v>25.68</c:v>
                </c:pt>
                <c:pt idx="2569">
                  <c:v>25.69</c:v>
                </c:pt>
                <c:pt idx="2570">
                  <c:v>25.7</c:v>
                </c:pt>
                <c:pt idx="2571">
                  <c:v>25.71</c:v>
                </c:pt>
                <c:pt idx="2572">
                  <c:v>25.72</c:v>
                </c:pt>
                <c:pt idx="2573">
                  <c:v>25.73</c:v>
                </c:pt>
                <c:pt idx="2574">
                  <c:v>25.74</c:v>
                </c:pt>
                <c:pt idx="2575">
                  <c:v>25.75</c:v>
                </c:pt>
                <c:pt idx="2576">
                  <c:v>25.76</c:v>
                </c:pt>
                <c:pt idx="2577">
                  <c:v>25.77</c:v>
                </c:pt>
                <c:pt idx="2578">
                  <c:v>25.78</c:v>
                </c:pt>
                <c:pt idx="2579">
                  <c:v>25.79</c:v>
                </c:pt>
                <c:pt idx="2580">
                  <c:v>25.8</c:v>
                </c:pt>
                <c:pt idx="2581">
                  <c:v>25.81</c:v>
                </c:pt>
                <c:pt idx="2582">
                  <c:v>25.82</c:v>
                </c:pt>
                <c:pt idx="2583">
                  <c:v>25.83</c:v>
                </c:pt>
                <c:pt idx="2584">
                  <c:v>25.84</c:v>
                </c:pt>
                <c:pt idx="2585">
                  <c:v>25.85</c:v>
                </c:pt>
                <c:pt idx="2586">
                  <c:v>25.86</c:v>
                </c:pt>
                <c:pt idx="2587">
                  <c:v>25.87</c:v>
                </c:pt>
                <c:pt idx="2588">
                  <c:v>25.88</c:v>
                </c:pt>
                <c:pt idx="2589">
                  <c:v>25.89</c:v>
                </c:pt>
                <c:pt idx="2590">
                  <c:v>25.9</c:v>
                </c:pt>
                <c:pt idx="2591">
                  <c:v>25.91</c:v>
                </c:pt>
                <c:pt idx="2592">
                  <c:v>25.92</c:v>
                </c:pt>
                <c:pt idx="2593">
                  <c:v>25.93</c:v>
                </c:pt>
                <c:pt idx="2594">
                  <c:v>25.94</c:v>
                </c:pt>
                <c:pt idx="2595">
                  <c:v>25.95</c:v>
                </c:pt>
                <c:pt idx="2596">
                  <c:v>25.96</c:v>
                </c:pt>
                <c:pt idx="2597">
                  <c:v>25.97</c:v>
                </c:pt>
                <c:pt idx="2598">
                  <c:v>25.98</c:v>
                </c:pt>
                <c:pt idx="2599">
                  <c:v>25.99</c:v>
                </c:pt>
                <c:pt idx="2600">
                  <c:v>26</c:v>
                </c:pt>
                <c:pt idx="2601">
                  <c:v>26.01</c:v>
                </c:pt>
                <c:pt idx="2602">
                  <c:v>26.02</c:v>
                </c:pt>
                <c:pt idx="2603">
                  <c:v>26.03</c:v>
                </c:pt>
                <c:pt idx="2604">
                  <c:v>26.04</c:v>
                </c:pt>
                <c:pt idx="2605">
                  <c:v>26.05</c:v>
                </c:pt>
                <c:pt idx="2606">
                  <c:v>26.06</c:v>
                </c:pt>
                <c:pt idx="2607">
                  <c:v>26.07</c:v>
                </c:pt>
                <c:pt idx="2608">
                  <c:v>26.08</c:v>
                </c:pt>
                <c:pt idx="2609">
                  <c:v>26.09</c:v>
                </c:pt>
                <c:pt idx="2610">
                  <c:v>26.1</c:v>
                </c:pt>
                <c:pt idx="2611">
                  <c:v>26.11</c:v>
                </c:pt>
                <c:pt idx="2612">
                  <c:v>26.12</c:v>
                </c:pt>
                <c:pt idx="2613">
                  <c:v>26.13</c:v>
                </c:pt>
                <c:pt idx="2614">
                  <c:v>26.14</c:v>
                </c:pt>
                <c:pt idx="2615">
                  <c:v>26.15</c:v>
                </c:pt>
                <c:pt idx="2616">
                  <c:v>26.16</c:v>
                </c:pt>
                <c:pt idx="2617">
                  <c:v>26.17</c:v>
                </c:pt>
                <c:pt idx="2618">
                  <c:v>26.18</c:v>
                </c:pt>
                <c:pt idx="2619">
                  <c:v>26.19</c:v>
                </c:pt>
                <c:pt idx="2620">
                  <c:v>26.2</c:v>
                </c:pt>
                <c:pt idx="2621">
                  <c:v>26.21</c:v>
                </c:pt>
                <c:pt idx="2622">
                  <c:v>26.22</c:v>
                </c:pt>
                <c:pt idx="2623">
                  <c:v>26.23</c:v>
                </c:pt>
                <c:pt idx="2624">
                  <c:v>26.24</c:v>
                </c:pt>
                <c:pt idx="2625">
                  <c:v>26.25</c:v>
                </c:pt>
                <c:pt idx="2626">
                  <c:v>26.26</c:v>
                </c:pt>
                <c:pt idx="2627">
                  <c:v>26.27</c:v>
                </c:pt>
                <c:pt idx="2628">
                  <c:v>26.28</c:v>
                </c:pt>
                <c:pt idx="2629">
                  <c:v>26.29</c:v>
                </c:pt>
                <c:pt idx="2630">
                  <c:v>26.3</c:v>
                </c:pt>
                <c:pt idx="2631">
                  <c:v>26.31</c:v>
                </c:pt>
                <c:pt idx="2632">
                  <c:v>26.32</c:v>
                </c:pt>
                <c:pt idx="2633">
                  <c:v>26.33</c:v>
                </c:pt>
                <c:pt idx="2634">
                  <c:v>26.34</c:v>
                </c:pt>
                <c:pt idx="2635">
                  <c:v>26.35</c:v>
                </c:pt>
                <c:pt idx="2636">
                  <c:v>26.36</c:v>
                </c:pt>
                <c:pt idx="2637">
                  <c:v>26.37</c:v>
                </c:pt>
                <c:pt idx="2638">
                  <c:v>26.38</c:v>
                </c:pt>
                <c:pt idx="2639">
                  <c:v>26.39</c:v>
                </c:pt>
                <c:pt idx="2640">
                  <c:v>26.4</c:v>
                </c:pt>
                <c:pt idx="2641">
                  <c:v>26.41</c:v>
                </c:pt>
                <c:pt idx="2642">
                  <c:v>26.42</c:v>
                </c:pt>
                <c:pt idx="2643">
                  <c:v>26.43</c:v>
                </c:pt>
                <c:pt idx="2644">
                  <c:v>26.44</c:v>
                </c:pt>
                <c:pt idx="2645">
                  <c:v>26.45</c:v>
                </c:pt>
                <c:pt idx="2646">
                  <c:v>26.46</c:v>
                </c:pt>
                <c:pt idx="2647">
                  <c:v>26.47</c:v>
                </c:pt>
                <c:pt idx="2648">
                  <c:v>26.48</c:v>
                </c:pt>
                <c:pt idx="2649">
                  <c:v>26.49</c:v>
                </c:pt>
                <c:pt idx="2650">
                  <c:v>26.5</c:v>
                </c:pt>
                <c:pt idx="2651">
                  <c:v>26.51</c:v>
                </c:pt>
                <c:pt idx="2652">
                  <c:v>26.52</c:v>
                </c:pt>
                <c:pt idx="2653">
                  <c:v>26.53</c:v>
                </c:pt>
                <c:pt idx="2654">
                  <c:v>26.54</c:v>
                </c:pt>
                <c:pt idx="2655">
                  <c:v>26.55</c:v>
                </c:pt>
                <c:pt idx="2656">
                  <c:v>26.56</c:v>
                </c:pt>
                <c:pt idx="2657">
                  <c:v>26.57</c:v>
                </c:pt>
                <c:pt idx="2658">
                  <c:v>26.58</c:v>
                </c:pt>
                <c:pt idx="2659">
                  <c:v>26.59</c:v>
                </c:pt>
                <c:pt idx="2660">
                  <c:v>26.6</c:v>
                </c:pt>
                <c:pt idx="2661">
                  <c:v>26.61</c:v>
                </c:pt>
                <c:pt idx="2662">
                  <c:v>26.62</c:v>
                </c:pt>
                <c:pt idx="2663">
                  <c:v>26.63</c:v>
                </c:pt>
                <c:pt idx="2664">
                  <c:v>26.64</c:v>
                </c:pt>
                <c:pt idx="2665">
                  <c:v>26.65</c:v>
                </c:pt>
                <c:pt idx="2666">
                  <c:v>26.66</c:v>
                </c:pt>
                <c:pt idx="2667">
                  <c:v>26.67</c:v>
                </c:pt>
                <c:pt idx="2668">
                  <c:v>26.68</c:v>
                </c:pt>
                <c:pt idx="2669">
                  <c:v>26.69</c:v>
                </c:pt>
                <c:pt idx="2670">
                  <c:v>26.7</c:v>
                </c:pt>
                <c:pt idx="2671">
                  <c:v>26.71</c:v>
                </c:pt>
                <c:pt idx="2672">
                  <c:v>26.72</c:v>
                </c:pt>
                <c:pt idx="2673">
                  <c:v>26.73</c:v>
                </c:pt>
                <c:pt idx="2674">
                  <c:v>26.74</c:v>
                </c:pt>
                <c:pt idx="2675">
                  <c:v>26.75</c:v>
                </c:pt>
                <c:pt idx="2676">
                  <c:v>26.76</c:v>
                </c:pt>
                <c:pt idx="2677">
                  <c:v>26.77</c:v>
                </c:pt>
                <c:pt idx="2678">
                  <c:v>26.78</c:v>
                </c:pt>
                <c:pt idx="2679">
                  <c:v>26.79</c:v>
                </c:pt>
                <c:pt idx="2680">
                  <c:v>26.8</c:v>
                </c:pt>
                <c:pt idx="2681">
                  <c:v>26.81</c:v>
                </c:pt>
                <c:pt idx="2682">
                  <c:v>26.82</c:v>
                </c:pt>
                <c:pt idx="2683">
                  <c:v>26.83</c:v>
                </c:pt>
                <c:pt idx="2684">
                  <c:v>26.84</c:v>
                </c:pt>
                <c:pt idx="2685">
                  <c:v>26.85</c:v>
                </c:pt>
                <c:pt idx="2686">
                  <c:v>26.86</c:v>
                </c:pt>
                <c:pt idx="2687">
                  <c:v>26.87</c:v>
                </c:pt>
                <c:pt idx="2688">
                  <c:v>26.88</c:v>
                </c:pt>
                <c:pt idx="2689">
                  <c:v>26.89</c:v>
                </c:pt>
                <c:pt idx="2690">
                  <c:v>26.9</c:v>
                </c:pt>
                <c:pt idx="2691">
                  <c:v>26.91</c:v>
                </c:pt>
                <c:pt idx="2692">
                  <c:v>26.92</c:v>
                </c:pt>
                <c:pt idx="2693">
                  <c:v>26.93</c:v>
                </c:pt>
                <c:pt idx="2694">
                  <c:v>26.94</c:v>
                </c:pt>
                <c:pt idx="2695">
                  <c:v>26.95</c:v>
                </c:pt>
                <c:pt idx="2696">
                  <c:v>26.96</c:v>
                </c:pt>
                <c:pt idx="2697">
                  <c:v>26.97</c:v>
                </c:pt>
                <c:pt idx="2698">
                  <c:v>26.98</c:v>
                </c:pt>
                <c:pt idx="2699">
                  <c:v>26.99</c:v>
                </c:pt>
                <c:pt idx="2700">
                  <c:v>27</c:v>
                </c:pt>
                <c:pt idx="2701">
                  <c:v>27.01</c:v>
                </c:pt>
                <c:pt idx="2702">
                  <c:v>27.02</c:v>
                </c:pt>
                <c:pt idx="2703">
                  <c:v>27.03</c:v>
                </c:pt>
                <c:pt idx="2704">
                  <c:v>27.04</c:v>
                </c:pt>
                <c:pt idx="2705">
                  <c:v>27.05</c:v>
                </c:pt>
                <c:pt idx="2706">
                  <c:v>27.06</c:v>
                </c:pt>
                <c:pt idx="2707">
                  <c:v>27.07</c:v>
                </c:pt>
                <c:pt idx="2708">
                  <c:v>27.08</c:v>
                </c:pt>
                <c:pt idx="2709">
                  <c:v>27.09</c:v>
                </c:pt>
                <c:pt idx="2710">
                  <c:v>27.1</c:v>
                </c:pt>
                <c:pt idx="2711">
                  <c:v>27.11</c:v>
                </c:pt>
                <c:pt idx="2712">
                  <c:v>27.12</c:v>
                </c:pt>
                <c:pt idx="2713">
                  <c:v>27.13</c:v>
                </c:pt>
                <c:pt idx="2714">
                  <c:v>27.14</c:v>
                </c:pt>
                <c:pt idx="2715">
                  <c:v>27.15</c:v>
                </c:pt>
                <c:pt idx="2716">
                  <c:v>27.16</c:v>
                </c:pt>
                <c:pt idx="2717">
                  <c:v>27.17</c:v>
                </c:pt>
                <c:pt idx="2718">
                  <c:v>27.18</c:v>
                </c:pt>
                <c:pt idx="2719">
                  <c:v>27.19</c:v>
                </c:pt>
                <c:pt idx="2720">
                  <c:v>27.2</c:v>
                </c:pt>
                <c:pt idx="2721">
                  <c:v>27.21</c:v>
                </c:pt>
                <c:pt idx="2722">
                  <c:v>27.22</c:v>
                </c:pt>
                <c:pt idx="2723">
                  <c:v>27.23</c:v>
                </c:pt>
                <c:pt idx="2724">
                  <c:v>27.24</c:v>
                </c:pt>
                <c:pt idx="2725">
                  <c:v>27.25</c:v>
                </c:pt>
                <c:pt idx="2726">
                  <c:v>27.26</c:v>
                </c:pt>
                <c:pt idx="2727">
                  <c:v>27.27</c:v>
                </c:pt>
                <c:pt idx="2728">
                  <c:v>27.28</c:v>
                </c:pt>
                <c:pt idx="2729">
                  <c:v>27.29</c:v>
                </c:pt>
                <c:pt idx="2730">
                  <c:v>27.3</c:v>
                </c:pt>
                <c:pt idx="2731">
                  <c:v>27.31</c:v>
                </c:pt>
                <c:pt idx="2732">
                  <c:v>27.32</c:v>
                </c:pt>
                <c:pt idx="2733">
                  <c:v>27.33</c:v>
                </c:pt>
                <c:pt idx="2734">
                  <c:v>27.34</c:v>
                </c:pt>
                <c:pt idx="2735">
                  <c:v>27.35</c:v>
                </c:pt>
                <c:pt idx="2736">
                  <c:v>27.36</c:v>
                </c:pt>
                <c:pt idx="2737">
                  <c:v>27.37</c:v>
                </c:pt>
                <c:pt idx="2738">
                  <c:v>27.38</c:v>
                </c:pt>
                <c:pt idx="2739">
                  <c:v>27.39</c:v>
                </c:pt>
                <c:pt idx="2740">
                  <c:v>27.4</c:v>
                </c:pt>
                <c:pt idx="2741">
                  <c:v>27.41</c:v>
                </c:pt>
                <c:pt idx="2742">
                  <c:v>27.42</c:v>
                </c:pt>
                <c:pt idx="2743">
                  <c:v>27.43</c:v>
                </c:pt>
                <c:pt idx="2744">
                  <c:v>27.44</c:v>
                </c:pt>
                <c:pt idx="2745">
                  <c:v>27.45</c:v>
                </c:pt>
                <c:pt idx="2746">
                  <c:v>27.46</c:v>
                </c:pt>
                <c:pt idx="2747">
                  <c:v>27.47</c:v>
                </c:pt>
                <c:pt idx="2748">
                  <c:v>27.48</c:v>
                </c:pt>
                <c:pt idx="2749">
                  <c:v>27.49</c:v>
                </c:pt>
                <c:pt idx="2750">
                  <c:v>27.5</c:v>
                </c:pt>
                <c:pt idx="2751">
                  <c:v>27.51</c:v>
                </c:pt>
                <c:pt idx="2752">
                  <c:v>27.52</c:v>
                </c:pt>
                <c:pt idx="2753">
                  <c:v>27.53</c:v>
                </c:pt>
                <c:pt idx="2754">
                  <c:v>27.54</c:v>
                </c:pt>
                <c:pt idx="2755">
                  <c:v>27.55</c:v>
                </c:pt>
                <c:pt idx="2756">
                  <c:v>27.56</c:v>
                </c:pt>
                <c:pt idx="2757">
                  <c:v>27.57</c:v>
                </c:pt>
                <c:pt idx="2758">
                  <c:v>27.58</c:v>
                </c:pt>
                <c:pt idx="2759">
                  <c:v>27.59</c:v>
                </c:pt>
                <c:pt idx="2760">
                  <c:v>27.6</c:v>
                </c:pt>
                <c:pt idx="2761">
                  <c:v>27.61</c:v>
                </c:pt>
                <c:pt idx="2762">
                  <c:v>27.62</c:v>
                </c:pt>
                <c:pt idx="2763">
                  <c:v>27.63</c:v>
                </c:pt>
                <c:pt idx="2764">
                  <c:v>27.64</c:v>
                </c:pt>
                <c:pt idx="2765">
                  <c:v>27.65</c:v>
                </c:pt>
                <c:pt idx="2766">
                  <c:v>27.66</c:v>
                </c:pt>
                <c:pt idx="2767">
                  <c:v>27.67</c:v>
                </c:pt>
                <c:pt idx="2768">
                  <c:v>27.68</c:v>
                </c:pt>
                <c:pt idx="2769">
                  <c:v>27.69</c:v>
                </c:pt>
                <c:pt idx="2770">
                  <c:v>27.7</c:v>
                </c:pt>
                <c:pt idx="2771">
                  <c:v>27.71</c:v>
                </c:pt>
                <c:pt idx="2772">
                  <c:v>27.72</c:v>
                </c:pt>
                <c:pt idx="2773">
                  <c:v>27.73</c:v>
                </c:pt>
                <c:pt idx="2774">
                  <c:v>27.74</c:v>
                </c:pt>
                <c:pt idx="2775">
                  <c:v>27.75</c:v>
                </c:pt>
                <c:pt idx="2776">
                  <c:v>27.76</c:v>
                </c:pt>
                <c:pt idx="2777">
                  <c:v>27.77</c:v>
                </c:pt>
                <c:pt idx="2778">
                  <c:v>27.78</c:v>
                </c:pt>
                <c:pt idx="2779">
                  <c:v>27.79</c:v>
                </c:pt>
                <c:pt idx="2780">
                  <c:v>27.8</c:v>
                </c:pt>
                <c:pt idx="2781">
                  <c:v>27.81</c:v>
                </c:pt>
                <c:pt idx="2782">
                  <c:v>27.82</c:v>
                </c:pt>
                <c:pt idx="2783">
                  <c:v>27.83</c:v>
                </c:pt>
                <c:pt idx="2784">
                  <c:v>27.84</c:v>
                </c:pt>
                <c:pt idx="2785">
                  <c:v>27.85</c:v>
                </c:pt>
                <c:pt idx="2786">
                  <c:v>27.86</c:v>
                </c:pt>
                <c:pt idx="2787">
                  <c:v>27.87</c:v>
                </c:pt>
                <c:pt idx="2788">
                  <c:v>27.88</c:v>
                </c:pt>
                <c:pt idx="2789">
                  <c:v>27.89</c:v>
                </c:pt>
                <c:pt idx="2790">
                  <c:v>27.9</c:v>
                </c:pt>
                <c:pt idx="2791">
                  <c:v>27.91</c:v>
                </c:pt>
                <c:pt idx="2792">
                  <c:v>27.92</c:v>
                </c:pt>
                <c:pt idx="2793">
                  <c:v>27.93</c:v>
                </c:pt>
                <c:pt idx="2794">
                  <c:v>27.94</c:v>
                </c:pt>
                <c:pt idx="2795">
                  <c:v>27.95</c:v>
                </c:pt>
                <c:pt idx="2796">
                  <c:v>27.96</c:v>
                </c:pt>
                <c:pt idx="2797">
                  <c:v>27.97</c:v>
                </c:pt>
                <c:pt idx="2798">
                  <c:v>27.98</c:v>
                </c:pt>
                <c:pt idx="2799">
                  <c:v>27.99</c:v>
                </c:pt>
                <c:pt idx="2800">
                  <c:v>28</c:v>
                </c:pt>
                <c:pt idx="2801">
                  <c:v>28.01</c:v>
                </c:pt>
                <c:pt idx="2802">
                  <c:v>28.02</c:v>
                </c:pt>
                <c:pt idx="2803">
                  <c:v>28.03</c:v>
                </c:pt>
                <c:pt idx="2804">
                  <c:v>28.04</c:v>
                </c:pt>
                <c:pt idx="2805">
                  <c:v>28.05</c:v>
                </c:pt>
                <c:pt idx="2806">
                  <c:v>28.06</c:v>
                </c:pt>
                <c:pt idx="2807">
                  <c:v>28.07</c:v>
                </c:pt>
                <c:pt idx="2808">
                  <c:v>28.08</c:v>
                </c:pt>
                <c:pt idx="2809">
                  <c:v>28.09</c:v>
                </c:pt>
                <c:pt idx="2810">
                  <c:v>28.1</c:v>
                </c:pt>
                <c:pt idx="2811">
                  <c:v>28.11</c:v>
                </c:pt>
                <c:pt idx="2812">
                  <c:v>28.12</c:v>
                </c:pt>
                <c:pt idx="2813">
                  <c:v>28.13</c:v>
                </c:pt>
                <c:pt idx="2814">
                  <c:v>28.14</c:v>
                </c:pt>
                <c:pt idx="2815">
                  <c:v>28.15</c:v>
                </c:pt>
                <c:pt idx="2816">
                  <c:v>28.16</c:v>
                </c:pt>
                <c:pt idx="2817">
                  <c:v>28.17</c:v>
                </c:pt>
                <c:pt idx="2818">
                  <c:v>28.18</c:v>
                </c:pt>
                <c:pt idx="2819">
                  <c:v>28.19</c:v>
                </c:pt>
                <c:pt idx="2820">
                  <c:v>28.2</c:v>
                </c:pt>
                <c:pt idx="2821">
                  <c:v>28.21</c:v>
                </c:pt>
                <c:pt idx="2822">
                  <c:v>28.22</c:v>
                </c:pt>
                <c:pt idx="2823">
                  <c:v>28.23</c:v>
                </c:pt>
                <c:pt idx="2824">
                  <c:v>28.24</c:v>
                </c:pt>
                <c:pt idx="2825">
                  <c:v>28.25</c:v>
                </c:pt>
                <c:pt idx="2826">
                  <c:v>28.26</c:v>
                </c:pt>
                <c:pt idx="2827">
                  <c:v>28.27</c:v>
                </c:pt>
                <c:pt idx="2828">
                  <c:v>28.28</c:v>
                </c:pt>
                <c:pt idx="2829">
                  <c:v>28.29</c:v>
                </c:pt>
                <c:pt idx="2830">
                  <c:v>28.3</c:v>
                </c:pt>
                <c:pt idx="2831">
                  <c:v>28.31</c:v>
                </c:pt>
                <c:pt idx="2832">
                  <c:v>28.32</c:v>
                </c:pt>
                <c:pt idx="2833">
                  <c:v>28.33</c:v>
                </c:pt>
                <c:pt idx="2834">
                  <c:v>28.34</c:v>
                </c:pt>
                <c:pt idx="2835">
                  <c:v>28.35</c:v>
                </c:pt>
                <c:pt idx="2836">
                  <c:v>28.36</c:v>
                </c:pt>
                <c:pt idx="2837">
                  <c:v>28.37</c:v>
                </c:pt>
                <c:pt idx="2838">
                  <c:v>28.38</c:v>
                </c:pt>
                <c:pt idx="2839">
                  <c:v>28.39</c:v>
                </c:pt>
                <c:pt idx="2840">
                  <c:v>28.4</c:v>
                </c:pt>
                <c:pt idx="2841">
                  <c:v>28.41</c:v>
                </c:pt>
                <c:pt idx="2842">
                  <c:v>28.42</c:v>
                </c:pt>
                <c:pt idx="2843">
                  <c:v>28.43</c:v>
                </c:pt>
                <c:pt idx="2844">
                  <c:v>28.44</c:v>
                </c:pt>
                <c:pt idx="2845">
                  <c:v>28.45</c:v>
                </c:pt>
                <c:pt idx="2846">
                  <c:v>28.46</c:v>
                </c:pt>
                <c:pt idx="2847">
                  <c:v>28.47</c:v>
                </c:pt>
                <c:pt idx="2848">
                  <c:v>28.48</c:v>
                </c:pt>
                <c:pt idx="2849">
                  <c:v>28.49</c:v>
                </c:pt>
                <c:pt idx="2850">
                  <c:v>28.5</c:v>
                </c:pt>
                <c:pt idx="2851">
                  <c:v>28.51</c:v>
                </c:pt>
                <c:pt idx="2852">
                  <c:v>28.52</c:v>
                </c:pt>
                <c:pt idx="2853">
                  <c:v>28.53</c:v>
                </c:pt>
                <c:pt idx="2854">
                  <c:v>28.54</c:v>
                </c:pt>
                <c:pt idx="2855">
                  <c:v>28.55</c:v>
                </c:pt>
                <c:pt idx="2856">
                  <c:v>28.56</c:v>
                </c:pt>
                <c:pt idx="2857">
                  <c:v>28.57</c:v>
                </c:pt>
                <c:pt idx="2858">
                  <c:v>28.58</c:v>
                </c:pt>
                <c:pt idx="2859">
                  <c:v>28.59</c:v>
                </c:pt>
                <c:pt idx="2860">
                  <c:v>28.6</c:v>
                </c:pt>
                <c:pt idx="2861">
                  <c:v>28.61</c:v>
                </c:pt>
                <c:pt idx="2862">
                  <c:v>28.62</c:v>
                </c:pt>
                <c:pt idx="2863">
                  <c:v>28.63</c:v>
                </c:pt>
                <c:pt idx="2864">
                  <c:v>28.64</c:v>
                </c:pt>
                <c:pt idx="2865">
                  <c:v>28.65</c:v>
                </c:pt>
                <c:pt idx="2866">
                  <c:v>28.66</c:v>
                </c:pt>
                <c:pt idx="2867">
                  <c:v>28.67</c:v>
                </c:pt>
                <c:pt idx="2868">
                  <c:v>28.68</c:v>
                </c:pt>
                <c:pt idx="2869">
                  <c:v>28.69</c:v>
                </c:pt>
                <c:pt idx="2870">
                  <c:v>28.7</c:v>
                </c:pt>
                <c:pt idx="2871">
                  <c:v>28.71</c:v>
                </c:pt>
                <c:pt idx="2872">
                  <c:v>28.72</c:v>
                </c:pt>
                <c:pt idx="2873">
                  <c:v>28.73</c:v>
                </c:pt>
                <c:pt idx="2874">
                  <c:v>28.74</c:v>
                </c:pt>
                <c:pt idx="2875">
                  <c:v>28.75</c:v>
                </c:pt>
                <c:pt idx="2876">
                  <c:v>28.76</c:v>
                </c:pt>
                <c:pt idx="2877">
                  <c:v>28.77</c:v>
                </c:pt>
                <c:pt idx="2878">
                  <c:v>28.78</c:v>
                </c:pt>
                <c:pt idx="2879">
                  <c:v>28.79</c:v>
                </c:pt>
                <c:pt idx="2880">
                  <c:v>28.8</c:v>
                </c:pt>
                <c:pt idx="2881">
                  <c:v>28.81</c:v>
                </c:pt>
                <c:pt idx="2882">
                  <c:v>28.82</c:v>
                </c:pt>
                <c:pt idx="2883">
                  <c:v>28.83</c:v>
                </c:pt>
                <c:pt idx="2884">
                  <c:v>28.84</c:v>
                </c:pt>
                <c:pt idx="2885">
                  <c:v>28.85</c:v>
                </c:pt>
                <c:pt idx="2886">
                  <c:v>28.86</c:v>
                </c:pt>
                <c:pt idx="2887">
                  <c:v>28.87</c:v>
                </c:pt>
                <c:pt idx="2888">
                  <c:v>28.88</c:v>
                </c:pt>
                <c:pt idx="2889">
                  <c:v>28.89</c:v>
                </c:pt>
                <c:pt idx="2890">
                  <c:v>28.9</c:v>
                </c:pt>
                <c:pt idx="2891">
                  <c:v>28.91</c:v>
                </c:pt>
                <c:pt idx="2892">
                  <c:v>28.92</c:v>
                </c:pt>
                <c:pt idx="2893">
                  <c:v>28.93</c:v>
                </c:pt>
                <c:pt idx="2894">
                  <c:v>28.94</c:v>
                </c:pt>
                <c:pt idx="2895">
                  <c:v>28.95</c:v>
                </c:pt>
                <c:pt idx="2896">
                  <c:v>28.96</c:v>
                </c:pt>
                <c:pt idx="2897">
                  <c:v>28.97</c:v>
                </c:pt>
                <c:pt idx="2898">
                  <c:v>28.98</c:v>
                </c:pt>
                <c:pt idx="2899">
                  <c:v>28.99</c:v>
                </c:pt>
                <c:pt idx="2900">
                  <c:v>29</c:v>
                </c:pt>
                <c:pt idx="2901">
                  <c:v>29.01</c:v>
                </c:pt>
                <c:pt idx="2902">
                  <c:v>29.02</c:v>
                </c:pt>
                <c:pt idx="2903">
                  <c:v>29.03</c:v>
                </c:pt>
                <c:pt idx="2904">
                  <c:v>29.04</c:v>
                </c:pt>
                <c:pt idx="2905">
                  <c:v>29.05</c:v>
                </c:pt>
                <c:pt idx="2906">
                  <c:v>29.06</c:v>
                </c:pt>
                <c:pt idx="2907">
                  <c:v>29.07</c:v>
                </c:pt>
                <c:pt idx="2908">
                  <c:v>29.08</c:v>
                </c:pt>
                <c:pt idx="2909">
                  <c:v>29.09</c:v>
                </c:pt>
                <c:pt idx="2910">
                  <c:v>29.1</c:v>
                </c:pt>
                <c:pt idx="2911">
                  <c:v>29.11</c:v>
                </c:pt>
                <c:pt idx="2912">
                  <c:v>29.12</c:v>
                </c:pt>
                <c:pt idx="2913">
                  <c:v>29.13</c:v>
                </c:pt>
                <c:pt idx="2914">
                  <c:v>29.14</c:v>
                </c:pt>
                <c:pt idx="2915">
                  <c:v>29.15</c:v>
                </c:pt>
                <c:pt idx="2916">
                  <c:v>29.16</c:v>
                </c:pt>
                <c:pt idx="2917">
                  <c:v>29.17</c:v>
                </c:pt>
                <c:pt idx="2918">
                  <c:v>29.18</c:v>
                </c:pt>
                <c:pt idx="2919">
                  <c:v>29.19</c:v>
                </c:pt>
                <c:pt idx="2920">
                  <c:v>29.2</c:v>
                </c:pt>
                <c:pt idx="2921">
                  <c:v>29.21</c:v>
                </c:pt>
                <c:pt idx="2922">
                  <c:v>29.22</c:v>
                </c:pt>
                <c:pt idx="2923">
                  <c:v>29.23</c:v>
                </c:pt>
                <c:pt idx="2924">
                  <c:v>29.24</c:v>
                </c:pt>
                <c:pt idx="2925">
                  <c:v>29.25</c:v>
                </c:pt>
                <c:pt idx="2926">
                  <c:v>29.26</c:v>
                </c:pt>
                <c:pt idx="2927">
                  <c:v>29.27</c:v>
                </c:pt>
                <c:pt idx="2928">
                  <c:v>29.28</c:v>
                </c:pt>
                <c:pt idx="2929">
                  <c:v>29.29</c:v>
                </c:pt>
                <c:pt idx="2930">
                  <c:v>29.3</c:v>
                </c:pt>
                <c:pt idx="2931">
                  <c:v>29.31</c:v>
                </c:pt>
                <c:pt idx="2932">
                  <c:v>29.32</c:v>
                </c:pt>
                <c:pt idx="2933">
                  <c:v>29.33</c:v>
                </c:pt>
                <c:pt idx="2934">
                  <c:v>29.34</c:v>
                </c:pt>
                <c:pt idx="2935">
                  <c:v>29.35</c:v>
                </c:pt>
                <c:pt idx="2936">
                  <c:v>29.36</c:v>
                </c:pt>
                <c:pt idx="2937">
                  <c:v>29.37</c:v>
                </c:pt>
                <c:pt idx="2938">
                  <c:v>29.38</c:v>
                </c:pt>
                <c:pt idx="2939">
                  <c:v>29.39</c:v>
                </c:pt>
                <c:pt idx="2940">
                  <c:v>29.4</c:v>
                </c:pt>
                <c:pt idx="2941">
                  <c:v>29.41</c:v>
                </c:pt>
                <c:pt idx="2942">
                  <c:v>29.42</c:v>
                </c:pt>
                <c:pt idx="2943">
                  <c:v>29.43</c:v>
                </c:pt>
                <c:pt idx="2944">
                  <c:v>29.44</c:v>
                </c:pt>
                <c:pt idx="2945">
                  <c:v>29.45</c:v>
                </c:pt>
                <c:pt idx="2946">
                  <c:v>29.46</c:v>
                </c:pt>
                <c:pt idx="2947">
                  <c:v>29.47</c:v>
                </c:pt>
                <c:pt idx="2948">
                  <c:v>29.48</c:v>
                </c:pt>
                <c:pt idx="2949">
                  <c:v>29.49</c:v>
                </c:pt>
                <c:pt idx="2950">
                  <c:v>29.5</c:v>
                </c:pt>
                <c:pt idx="2951">
                  <c:v>29.51</c:v>
                </c:pt>
                <c:pt idx="2952">
                  <c:v>29.52</c:v>
                </c:pt>
                <c:pt idx="2953">
                  <c:v>29.53</c:v>
                </c:pt>
                <c:pt idx="2954">
                  <c:v>29.54</c:v>
                </c:pt>
                <c:pt idx="2955">
                  <c:v>29.55</c:v>
                </c:pt>
                <c:pt idx="2956">
                  <c:v>29.56</c:v>
                </c:pt>
                <c:pt idx="2957">
                  <c:v>29.57</c:v>
                </c:pt>
                <c:pt idx="2958">
                  <c:v>29.58</c:v>
                </c:pt>
                <c:pt idx="2959">
                  <c:v>29.59</c:v>
                </c:pt>
                <c:pt idx="2960">
                  <c:v>29.6</c:v>
                </c:pt>
                <c:pt idx="2961">
                  <c:v>29.61</c:v>
                </c:pt>
                <c:pt idx="2962">
                  <c:v>29.62</c:v>
                </c:pt>
                <c:pt idx="2963">
                  <c:v>29.63</c:v>
                </c:pt>
                <c:pt idx="2964">
                  <c:v>29.64</c:v>
                </c:pt>
                <c:pt idx="2965">
                  <c:v>29.65</c:v>
                </c:pt>
                <c:pt idx="2966">
                  <c:v>29.66</c:v>
                </c:pt>
                <c:pt idx="2967">
                  <c:v>29.67</c:v>
                </c:pt>
                <c:pt idx="2968">
                  <c:v>29.68</c:v>
                </c:pt>
                <c:pt idx="2969">
                  <c:v>29.69</c:v>
                </c:pt>
                <c:pt idx="2970">
                  <c:v>29.7</c:v>
                </c:pt>
                <c:pt idx="2971">
                  <c:v>29.71</c:v>
                </c:pt>
                <c:pt idx="2972">
                  <c:v>29.72</c:v>
                </c:pt>
                <c:pt idx="2973">
                  <c:v>29.73</c:v>
                </c:pt>
                <c:pt idx="2974">
                  <c:v>29.74</c:v>
                </c:pt>
                <c:pt idx="2975">
                  <c:v>29.75</c:v>
                </c:pt>
                <c:pt idx="2976">
                  <c:v>29.76</c:v>
                </c:pt>
                <c:pt idx="2977">
                  <c:v>29.77</c:v>
                </c:pt>
                <c:pt idx="2978">
                  <c:v>29.78</c:v>
                </c:pt>
                <c:pt idx="2979">
                  <c:v>29.79</c:v>
                </c:pt>
                <c:pt idx="2980">
                  <c:v>29.8</c:v>
                </c:pt>
                <c:pt idx="2981">
                  <c:v>29.81</c:v>
                </c:pt>
                <c:pt idx="2982">
                  <c:v>29.82</c:v>
                </c:pt>
                <c:pt idx="2983">
                  <c:v>29.83</c:v>
                </c:pt>
                <c:pt idx="2984">
                  <c:v>29.84</c:v>
                </c:pt>
                <c:pt idx="2985">
                  <c:v>29.85</c:v>
                </c:pt>
                <c:pt idx="2986">
                  <c:v>29.86</c:v>
                </c:pt>
                <c:pt idx="2987">
                  <c:v>29.87</c:v>
                </c:pt>
                <c:pt idx="2988">
                  <c:v>29.88</c:v>
                </c:pt>
                <c:pt idx="2989">
                  <c:v>29.89</c:v>
                </c:pt>
                <c:pt idx="2990">
                  <c:v>29.9</c:v>
                </c:pt>
                <c:pt idx="2991">
                  <c:v>29.91</c:v>
                </c:pt>
                <c:pt idx="2992">
                  <c:v>29.92</c:v>
                </c:pt>
                <c:pt idx="2993">
                  <c:v>29.93</c:v>
                </c:pt>
                <c:pt idx="2994">
                  <c:v>29.94</c:v>
                </c:pt>
                <c:pt idx="2995">
                  <c:v>29.95</c:v>
                </c:pt>
                <c:pt idx="2996">
                  <c:v>29.96</c:v>
                </c:pt>
                <c:pt idx="2997">
                  <c:v>29.97</c:v>
                </c:pt>
                <c:pt idx="2998">
                  <c:v>29.98</c:v>
                </c:pt>
                <c:pt idx="2999">
                  <c:v>29.99</c:v>
                </c:pt>
              </c:numCache>
            </c:numRef>
          </c:xVal>
          <c:yVal>
            <c:numRef>
              <c:f>Sheet1!$C$2:$C$3001</c:f>
              <c:numCache>
                <c:formatCode>General</c:formatCode>
                <c:ptCount val="3000"/>
                <c:pt idx="0">
                  <c:v>2.4437997674463401</c:v>
                </c:pt>
                <c:pt idx="1">
                  <c:v>2.5583360111735547</c:v>
                </c:pt>
                <c:pt idx="2">
                  <c:v>2.5769304970287528</c:v>
                </c:pt>
                <c:pt idx="3">
                  <c:v>2.650004027980827</c:v>
                </c:pt>
                <c:pt idx="4">
                  <c:v>2.6137226454648417</c:v>
                </c:pt>
                <c:pt idx="5">
                  <c:v>2.6137226454648417</c:v>
                </c:pt>
                <c:pt idx="6">
                  <c:v>2.4825657260724565</c:v>
                </c:pt>
                <c:pt idx="7">
                  <c:v>2.4632590086753412</c:v>
                </c:pt>
                <c:pt idx="8">
                  <c:v>2.4825657260724565</c:v>
                </c:pt>
                <c:pt idx="9">
                  <c:v>2.4825657260724565</c:v>
                </c:pt>
                <c:pt idx="10">
                  <c:v>2.4825657260724565</c:v>
                </c:pt>
                <c:pt idx="11">
                  <c:v>2.5396053838378077</c:v>
                </c:pt>
                <c:pt idx="12">
                  <c:v>2.5583360111735547</c:v>
                </c:pt>
                <c:pt idx="13">
                  <c:v>2.4437997674463401</c:v>
                </c:pt>
                <c:pt idx="14">
                  <c:v>2.4632590086753412</c:v>
                </c:pt>
                <c:pt idx="15">
                  <c:v>2.4044088717337386</c:v>
                </c:pt>
                <c:pt idx="16">
                  <c:v>2.4044088717337386</c:v>
                </c:pt>
                <c:pt idx="17">
                  <c:v>2.5017234508872281</c:v>
                </c:pt>
                <c:pt idx="18">
                  <c:v>2.5017234508872281</c:v>
                </c:pt>
                <c:pt idx="19">
                  <c:v>2.5017234508872281</c:v>
                </c:pt>
                <c:pt idx="20">
                  <c:v>2.4632590086753412</c:v>
                </c:pt>
                <c:pt idx="21">
                  <c:v>2.4044088717337386</c:v>
                </c:pt>
                <c:pt idx="22">
                  <c:v>2.3029858488980604</c:v>
                </c:pt>
                <c:pt idx="23">
                  <c:v>2.3236246385064345</c:v>
                </c:pt>
                <c:pt idx="24">
                  <c:v>2.4044088717337386</c:v>
                </c:pt>
                <c:pt idx="25">
                  <c:v>2.4241843294026442</c:v>
                </c:pt>
                <c:pt idx="26">
                  <c:v>2.4632590086753412</c:v>
                </c:pt>
                <c:pt idx="27">
                  <c:v>2.4825657260724565</c:v>
                </c:pt>
                <c:pt idx="28">
                  <c:v>2.4241843294026442</c:v>
                </c:pt>
                <c:pt idx="29">
                  <c:v>2.4437997674463401</c:v>
                </c:pt>
                <c:pt idx="30">
                  <c:v>2.4437997674463401</c:v>
                </c:pt>
                <c:pt idx="31">
                  <c:v>2.4241843294026442</c:v>
                </c:pt>
                <c:pt idx="32">
                  <c:v>2.4825657260724565</c:v>
                </c:pt>
                <c:pt idx="33">
                  <c:v>2.5583360111735547</c:v>
                </c:pt>
                <c:pt idx="34">
                  <c:v>2.5769304970287528</c:v>
                </c:pt>
                <c:pt idx="35">
                  <c:v>2.5583360111735547</c:v>
                </c:pt>
                <c:pt idx="36">
                  <c:v>2.4825657260724565</c:v>
                </c:pt>
                <c:pt idx="37">
                  <c:v>2.4825657260724565</c:v>
                </c:pt>
                <c:pt idx="38">
                  <c:v>2.4825657260724565</c:v>
                </c:pt>
                <c:pt idx="39">
                  <c:v>2.5953917675307308</c:v>
                </c:pt>
                <c:pt idx="40">
                  <c:v>2.5207355801766553</c:v>
                </c:pt>
                <c:pt idx="41">
                  <c:v>2.5396053838378077</c:v>
                </c:pt>
                <c:pt idx="42">
                  <c:v>2.4825657260724565</c:v>
                </c:pt>
                <c:pt idx="43">
                  <c:v>2.4044088717337386</c:v>
                </c:pt>
                <c:pt idx="44">
                  <c:v>2.3844694131027286</c:v>
                </c:pt>
                <c:pt idx="45">
                  <c:v>2.3643618042873715</c:v>
                </c:pt>
                <c:pt idx="46">
                  <c:v>2.3440817180984959</c:v>
                </c:pt>
                <c:pt idx="47">
                  <c:v>2.3844694131027286</c:v>
                </c:pt>
                <c:pt idx="48">
                  <c:v>2.4241843294026442</c:v>
                </c:pt>
                <c:pt idx="49">
                  <c:v>2.4825657260724565</c:v>
                </c:pt>
                <c:pt idx="50">
                  <c:v>2.4241843294026442</c:v>
                </c:pt>
                <c:pt idx="51">
                  <c:v>2.3844694131027286</c:v>
                </c:pt>
                <c:pt idx="52">
                  <c:v>2.3643618042873715</c:v>
                </c:pt>
                <c:pt idx="53">
                  <c:v>2.4437997674463401</c:v>
                </c:pt>
                <c:pt idx="54">
                  <c:v>2.4632590086753412</c:v>
                </c:pt>
                <c:pt idx="55">
                  <c:v>2.4632590086753412</c:v>
                </c:pt>
                <c:pt idx="56">
                  <c:v>2.4825657260724565</c:v>
                </c:pt>
                <c:pt idx="57">
                  <c:v>2.4241843294026442</c:v>
                </c:pt>
                <c:pt idx="58">
                  <c:v>2.4241843294026442</c:v>
                </c:pt>
                <c:pt idx="59">
                  <c:v>2.3236246385064345</c:v>
                </c:pt>
                <c:pt idx="60">
                  <c:v>2.3236246385064345</c:v>
                </c:pt>
                <c:pt idx="61">
                  <c:v>2.4241843294026442</c:v>
                </c:pt>
                <c:pt idx="62">
                  <c:v>2.4437997674463401</c:v>
                </c:pt>
                <c:pt idx="63">
                  <c:v>2.4044088717337386</c:v>
                </c:pt>
                <c:pt idx="64">
                  <c:v>2.4437997674463401</c:v>
                </c:pt>
                <c:pt idx="65">
                  <c:v>2.3440817180984959</c:v>
                </c:pt>
                <c:pt idx="66">
                  <c:v>2.3643618042873715</c:v>
                </c:pt>
                <c:pt idx="67">
                  <c:v>2.3440817180984959</c:v>
                </c:pt>
                <c:pt idx="68">
                  <c:v>2.3029858488980604</c:v>
                </c:pt>
                <c:pt idx="69">
                  <c:v>2.3440817180984959</c:v>
                </c:pt>
                <c:pt idx="70">
                  <c:v>2.3643618042873715</c:v>
                </c:pt>
                <c:pt idx="71">
                  <c:v>2.4044088717337386</c:v>
                </c:pt>
                <c:pt idx="72">
                  <c:v>2.3029858488980604</c:v>
                </c:pt>
                <c:pt idx="73">
                  <c:v>2.3236246385064345</c:v>
                </c:pt>
                <c:pt idx="74">
                  <c:v>2.3236246385064345</c:v>
                </c:pt>
                <c:pt idx="75">
                  <c:v>2.3029858488980604</c:v>
                </c:pt>
                <c:pt idx="76">
                  <c:v>2.3440817180984959</c:v>
                </c:pt>
                <c:pt idx="77">
                  <c:v>2.4044088717337386</c:v>
                </c:pt>
                <c:pt idx="78">
                  <c:v>2.3643618042873715</c:v>
                </c:pt>
                <c:pt idx="79">
                  <c:v>2.5017234508872281</c:v>
                </c:pt>
                <c:pt idx="80">
                  <c:v>2.3844694131027286</c:v>
                </c:pt>
                <c:pt idx="81">
                  <c:v>2.3236246385064345</c:v>
                </c:pt>
                <c:pt idx="82">
                  <c:v>2.282160419377937</c:v>
                </c:pt>
                <c:pt idx="83">
                  <c:v>2.3440817180984959</c:v>
                </c:pt>
                <c:pt idx="84">
                  <c:v>2.3844694131027286</c:v>
                </c:pt>
                <c:pt idx="85">
                  <c:v>2.4044088717337386</c:v>
                </c:pt>
                <c:pt idx="86">
                  <c:v>2.4044088717337386</c:v>
                </c:pt>
                <c:pt idx="87">
                  <c:v>2.4241843294026442</c:v>
                </c:pt>
                <c:pt idx="88">
                  <c:v>2.3844694131027286</c:v>
                </c:pt>
                <c:pt idx="89">
                  <c:v>2.3643618042873715</c:v>
                </c:pt>
                <c:pt idx="90">
                  <c:v>2.3440817180984959</c:v>
                </c:pt>
                <c:pt idx="91">
                  <c:v>2.4437997674463401</c:v>
                </c:pt>
                <c:pt idx="92">
                  <c:v>2.4825657260724565</c:v>
                </c:pt>
                <c:pt idx="93">
                  <c:v>2.4632590086753412</c:v>
                </c:pt>
                <c:pt idx="94">
                  <c:v>2.4825657260724565</c:v>
                </c:pt>
                <c:pt idx="95">
                  <c:v>2.4437997674463401</c:v>
                </c:pt>
                <c:pt idx="96">
                  <c:v>2.4044088717337386</c:v>
                </c:pt>
                <c:pt idx="97">
                  <c:v>2.3844694131027286</c:v>
                </c:pt>
                <c:pt idx="98">
                  <c:v>2.4241843294026442</c:v>
                </c:pt>
                <c:pt idx="99">
                  <c:v>2.4632590086753412</c:v>
                </c:pt>
                <c:pt idx="100">
                  <c:v>2.4825657260724565</c:v>
                </c:pt>
                <c:pt idx="101">
                  <c:v>2.5396053838378077</c:v>
                </c:pt>
                <c:pt idx="102">
                  <c:v>2.5017234508872281</c:v>
                </c:pt>
                <c:pt idx="103">
                  <c:v>2.4437997674463401</c:v>
                </c:pt>
                <c:pt idx="104">
                  <c:v>2.3844694131027286</c:v>
                </c:pt>
                <c:pt idx="105">
                  <c:v>2.3844694131027286</c:v>
                </c:pt>
                <c:pt idx="106">
                  <c:v>2.4044088717337386</c:v>
                </c:pt>
                <c:pt idx="107">
                  <c:v>2.4044088717337386</c:v>
                </c:pt>
                <c:pt idx="108">
                  <c:v>2.4437997674463401</c:v>
                </c:pt>
                <c:pt idx="109">
                  <c:v>2.4437997674463401</c:v>
                </c:pt>
                <c:pt idx="110">
                  <c:v>2.282160419377937</c:v>
                </c:pt>
                <c:pt idx="111">
                  <c:v>2.2611426961018695</c:v>
                </c:pt>
                <c:pt idx="112">
                  <c:v>2.3236246385064345</c:v>
                </c:pt>
                <c:pt idx="113">
                  <c:v>2.4437997674463401</c:v>
                </c:pt>
                <c:pt idx="114">
                  <c:v>2.3844694131027286</c:v>
                </c:pt>
                <c:pt idx="115">
                  <c:v>2.4437997674463401</c:v>
                </c:pt>
                <c:pt idx="116">
                  <c:v>2.5396053838378077</c:v>
                </c:pt>
                <c:pt idx="117">
                  <c:v>2.4241843294026442</c:v>
                </c:pt>
                <c:pt idx="118">
                  <c:v>2.4241843294026442</c:v>
                </c:pt>
                <c:pt idx="119">
                  <c:v>2.3440817180984959</c:v>
                </c:pt>
                <c:pt idx="120">
                  <c:v>2.3236246385064345</c:v>
                </c:pt>
                <c:pt idx="121">
                  <c:v>2.4241843294026442</c:v>
                </c:pt>
                <c:pt idx="122">
                  <c:v>2.4632590086753412</c:v>
                </c:pt>
                <c:pt idx="123">
                  <c:v>2.5207355801766553</c:v>
                </c:pt>
                <c:pt idx="124">
                  <c:v>2.5207355801766553</c:v>
                </c:pt>
                <c:pt idx="125">
                  <c:v>2.4437997674463401</c:v>
                </c:pt>
                <c:pt idx="126">
                  <c:v>2.4632590086753412</c:v>
                </c:pt>
                <c:pt idx="127">
                  <c:v>2.3236246385064345</c:v>
                </c:pt>
                <c:pt idx="128">
                  <c:v>2.4241843294026442</c:v>
                </c:pt>
                <c:pt idx="129">
                  <c:v>2.4044088717337386</c:v>
                </c:pt>
                <c:pt idx="130">
                  <c:v>2.4241843294026442</c:v>
                </c:pt>
                <c:pt idx="131">
                  <c:v>2.4044088717337386</c:v>
                </c:pt>
                <c:pt idx="132">
                  <c:v>2.3440817180984959</c:v>
                </c:pt>
                <c:pt idx="133">
                  <c:v>2.2185109896585944</c:v>
                </c:pt>
                <c:pt idx="134">
                  <c:v>2.2611426961018695</c:v>
                </c:pt>
                <c:pt idx="135">
                  <c:v>2.2185109896585944</c:v>
                </c:pt>
                <c:pt idx="136">
                  <c:v>2.3029858488980604</c:v>
                </c:pt>
                <c:pt idx="137">
                  <c:v>2.3643618042873715</c:v>
                </c:pt>
                <c:pt idx="138">
                  <c:v>2.3844694131027286</c:v>
                </c:pt>
                <c:pt idx="139">
                  <c:v>2.2185109896585944</c:v>
                </c:pt>
                <c:pt idx="140">
                  <c:v>2.2611426961018695</c:v>
                </c:pt>
                <c:pt idx="141">
                  <c:v>2.2399282693169873</c:v>
                </c:pt>
                <c:pt idx="142">
                  <c:v>2.1529812098315304</c:v>
                </c:pt>
                <c:pt idx="143">
                  <c:v>2.3236246385064345</c:v>
                </c:pt>
                <c:pt idx="144">
                  <c:v>2.3844694131027286</c:v>
                </c:pt>
                <c:pt idx="145">
                  <c:v>2.4044088717337386</c:v>
                </c:pt>
                <c:pt idx="146">
                  <c:v>2.4044088717337386</c:v>
                </c:pt>
                <c:pt idx="147">
                  <c:v>2.3643618042873715</c:v>
                </c:pt>
                <c:pt idx="148">
                  <c:v>2.2611426961018695</c:v>
                </c:pt>
                <c:pt idx="149">
                  <c:v>2.282160419377937</c:v>
                </c:pt>
                <c:pt idx="150">
                  <c:v>2.2611426961018695</c:v>
                </c:pt>
                <c:pt idx="151">
                  <c:v>2.4044088717337386</c:v>
                </c:pt>
                <c:pt idx="152">
                  <c:v>2.3844694131027286</c:v>
                </c:pt>
                <c:pt idx="153">
                  <c:v>2.3440817180984959</c:v>
                </c:pt>
                <c:pt idx="154">
                  <c:v>2.2399282693169873</c:v>
                </c:pt>
                <c:pt idx="155">
                  <c:v>2.2185109896585944</c:v>
                </c:pt>
                <c:pt idx="156">
                  <c:v>2.1750438456125609</c:v>
                </c:pt>
                <c:pt idx="157">
                  <c:v>2.1306901345428439</c:v>
                </c:pt>
                <c:pt idx="158">
                  <c:v>2.3236246385064345</c:v>
                </c:pt>
                <c:pt idx="159">
                  <c:v>2.3440817180984959</c:v>
                </c:pt>
                <c:pt idx="160">
                  <c:v>2.3440817180984959</c:v>
                </c:pt>
                <c:pt idx="161">
                  <c:v>2.3236246385064345</c:v>
                </c:pt>
                <c:pt idx="162">
                  <c:v>2.2399282693169873</c:v>
                </c:pt>
                <c:pt idx="163">
                  <c:v>2.2185109896585944</c:v>
                </c:pt>
                <c:pt idx="164">
                  <c:v>2.1306901345428439</c:v>
                </c:pt>
                <c:pt idx="165">
                  <c:v>2.3029858488980604</c:v>
                </c:pt>
                <c:pt idx="166">
                  <c:v>2.3236246385064345</c:v>
                </c:pt>
                <c:pt idx="167">
                  <c:v>2.3643618042873715</c:v>
                </c:pt>
                <c:pt idx="168">
                  <c:v>2.282160419377937</c:v>
                </c:pt>
                <c:pt idx="169">
                  <c:v>2.2399282693169873</c:v>
                </c:pt>
                <c:pt idx="170">
                  <c:v>2.1750438456125609</c:v>
                </c:pt>
                <c:pt idx="171">
                  <c:v>2.1306901345428439</c:v>
                </c:pt>
                <c:pt idx="172">
                  <c:v>2.2185109896585944</c:v>
                </c:pt>
                <c:pt idx="173">
                  <c:v>2.282160419377937</c:v>
                </c:pt>
                <c:pt idx="174">
                  <c:v>2.3440817180984959</c:v>
                </c:pt>
                <c:pt idx="175">
                  <c:v>2.4241843294026442</c:v>
                </c:pt>
                <c:pt idx="176">
                  <c:v>2.3236246385064345</c:v>
                </c:pt>
                <c:pt idx="177">
                  <c:v>2.2185109896585944</c:v>
                </c:pt>
                <c:pt idx="178">
                  <c:v>2.1750438456125609</c:v>
                </c:pt>
                <c:pt idx="179">
                  <c:v>2.1750438456125609</c:v>
                </c:pt>
                <c:pt idx="180">
                  <c:v>2.2611426961018695</c:v>
                </c:pt>
                <c:pt idx="181">
                  <c:v>2.3643618042873715</c:v>
                </c:pt>
                <c:pt idx="182">
                  <c:v>2.3643618042873715</c:v>
                </c:pt>
                <c:pt idx="183">
                  <c:v>2.3440817180984959</c:v>
                </c:pt>
                <c:pt idx="184">
                  <c:v>2.1968849243386686</c:v>
                </c:pt>
                <c:pt idx="185">
                  <c:v>2.1968849243386686</c:v>
                </c:pt>
                <c:pt idx="186">
                  <c:v>2.2185109896585944</c:v>
                </c:pt>
                <c:pt idx="187">
                  <c:v>2.3029858488980604</c:v>
                </c:pt>
                <c:pt idx="188">
                  <c:v>2.3236246385064345</c:v>
                </c:pt>
                <c:pt idx="189">
                  <c:v>2.3236246385064345</c:v>
                </c:pt>
                <c:pt idx="190">
                  <c:v>2.3236246385064345</c:v>
                </c:pt>
                <c:pt idx="191">
                  <c:v>2.1529812098315304</c:v>
                </c:pt>
                <c:pt idx="192">
                  <c:v>2.1081633734103162</c:v>
                </c:pt>
                <c:pt idx="193">
                  <c:v>2.0623718210084929</c:v>
                </c:pt>
                <c:pt idx="194">
                  <c:v>2.0623718210084929</c:v>
                </c:pt>
                <c:pt idx="195">
                  <c:v>2.2185109896585944</c:v>
                </c:pt>
                <c:pt idx="196">
                  <c:v>2.2611426961018695</c:v>
                </c:pt>
                <c:pt idx="197">
                  <c:v>2.2185109896585944</c:v>
                </c:pt>
                <c:pt idx="198">
                  <c:v>2.0853932886962414</c:v>
                </c:pt>
                <c:pt idx="199">
                  <c:v>1.9917114767811057</c:v>
                </c:pt>
                <c:pt idx="200">
                  <c:v>1.943177636203828</c:v>
                </c:pt>
                <c:pt idx="201">
                  <c:v>1.943177636203828</c:v>
                </c:pt>
                <c:pt idx="202">
                  <c:v>2.1081633734103162</c:v>
                </c:pt>
                <c:pt idx="203">
                  <c:v>2.0853932886962414</c:v>
                </c:pt>
                <c:pt idx="204">
                  <c:v>2.0853932886962414</c:v>
                </c:pt>
                <c:pt idx="205">
                  <c:v>2.0155401874413248</c:v>
                </c:pt>
                <c:pt idx="206">
                  <c:v>1.96759420772987</c:v>
                </c:pt>
                <c:pt idx="207">
                  <c:v>1.8934001280616362</c:v>
                </c:pt>
                <c:pt idx="208">
                  <c:v>1.8934001280616362</c:v>
                </c:pt>
                <c:pt idx="209">
                  <c:v>2.0390904559730667</c:v>
                </c:pt>
                <c:pt idx="210">
                  <c:v>2.1529812098315304</c:v>
                </c:pt>
                <c:pt idx="211">
                  <c:v>2.1750438456125609</c:v>
                </c:pt>
                <c:pt idx="212">
                  <c:v>2.1750438456125609</c:v>
                </c:pt>
                <c:pt idx="213">
                  <c:v>2.1081633734103162</c:v>
                </c:pt>
                <c:pt idx="214">
                  <c:v>1.96759420772987</c:v>
                </c:pt>
                <c:pt idx="215">
                  <c:v>2.0390904559730667</c:v>
                </c:pt>
                <c:pt idx="216">
                  <c:v>2.0623718210084929</c:v>
                </c:pt>
                <c:pt idx="217">
                  <c:v>2.1750438456125609</c:v>
                </c:pt>
                <c:pt idx="218">
                  <c:v>2.1750438456125609</c:v>
                </c:pt>
                <c:pt idx="219">
                  <c:v>2.2185109896585944</c:v>
                </c:pt>
                <c:pt idx="220">
                  <c:v>2.1529812098315304</c:v>
                </c:pt>
                <c:pt idx="221">
                  <c:v>2.1081633734103162</c:v>
                </c:pt>
                <c:pt idx="222">
                  <c:v>2.0623718210084929</c:v>
                </c:pt>
                <c:pt idx="223">
                  <c:v>2.1081633734103162</c:v>
                </c:pt>
                <c:pt idx="224">
                  <c:v>2.1968849243386686</c:v>
                </c:pt>
                <c:pt idx="225">
                  <c:v>2.2399282693169873</c:v>
                </c:pt>
                <c:pt idx="226">
                  <c:v>2.2399282693169873</c:v>
                </c:pt>
                <c:pt idx="227">
                  <c:v>2.2399282693169873</c:v>
                </c:pt>
                <c:pt idx="228">
                  <c:v>2.0623718210084929</c:v>
                </c:pt>
                <c:pt idx="229">
                  <c:v>2.0155401874413248</c:v>
                </c:pt>
                <c:pt idx="230">
                  <c:v>2.0155401874413248</c:v>
                </c:pt>
                <c:pt idx="231">
                  <c:v>2.0853932886962414</c:v>
                </c:pt>
                <c:pt idx="232">
                  <c:v>2.1529812098315304</c:v>
                </c:pt>
                <c:pt idx="233">
                  <c:v>2.1081633734103162</c:v>
                </c:pt>
                <c:pt idx="234">
                  <c:v>2.1750438456125609</c:v>
                </c:pt>
                <c:pt idx="235">
                  <c:v>2.1750438456125609</c:v>
                </c:pt>
                <c:pt idx="236">
                  <c:v>1.9917114767811057</c:v>
                </c:pt>
                <c:pt idx="237">
                  <c:v>2.0623718210084929</c:v>
                </c:pt>
                <c:pt idx="238">
                  <c:v>2.0853932886962414</c:v>
                </c:pt>
                <c:pt idx="239">
                  <c:v>2.2185109896585944</c:v>
                </c:pt>
                <c:pt idx="240">
                  <c:v>2.2399282693169873</c:v>
                </c:pt>
                <c:pt idx="241">
                  <c:v>2.2185109896585944</c:v>
                </c:pt>
                <c:pt idx="242">
                  <c:v>2.2399282693169873</c:v>
                </c:pt>
                <c:pt idx="243">
                  <c:v>2.1081633734103162</c:v>
                </c:pt>
                <c:pt idx="244">
                  <c:v>2.1306901345428439</c:v>
                </c:pt>
                <c:pt idx="245">
                  <c:v>2.1081633734103162</c:v>
                </c:pt>
                <c:pt idx="246">
                  <c:v>2.2185109896585944</c:v>
                </c:pt>
                <c:pt idx="247">
                  <c:v>2.2611426961018695</c:v>
                </c:pt>
                <c:pt idx="248">
                  <c:v>2.2185109896585944</c:v>
                </c:pt>
                <c:pt idx="249">
                  <c:v>2.2399282693169873</c:v>
                </c:pt>
                <c:pt idx="250">
                  <c:v>2.0390904559730667</c:v>
                </c:pt>
                <c:pt idx="251">
                  <c:v>2.1306901345428439</c:v>
                </c:pt>
                <c:pt idx="252">
                  <c:v>2.1306901345428439</c:v>
                </c:pt>
                <c:pt idx="253">
                  <c:v>2.1081633734103162</c:v>
                </c:pt>
                <c:pt idx="254">
                  <c:v>2.1968849243386686</c:v>
                </c:pt>
                <c:pt idx="255">
                  <c:v>2.2399282693169873</c:v>
                </c:pt>
                <c:pt idx="256">
                  <c:v>2.282160419377937</c:v>
                </c:pt>
                <c:pt idx="257">
                  <c:v>2.2611426961018695</c:v>
                </c:pt>
                <c:pt idx="258">
                  <c:v>2.2185109896585944</c:v>
                </c:pt>
                <c:pt idx="259">
                  <c:v>2.2399282693169873</c:v>
                </c:pt>
                <c:pt idx="260">
                  <c:v>2.2611426961018695</c:v>
                </c:pt>
                <c:pt idx="261">
                  <c:v>2.3236246385064345</c:v>
                </c:pt>
                <c:pt idx="262">
                  <c:v>2.3440817180984959</c:v>
                </c:pt>
                <c:pt idx="263">
                  <c:v>2.3844694131027286</c:v>
                </c:pt>
                <c:pt idx="264">
                  <c:v>2.3844694131027286</c:v>
                </c:pt>
                <c:pt idx="265">
                  <c:v>2.2399282693169873</c:v>
                </c:pt>
                <c:pt idx="266">
                  <c:v>2.2611426961018695</c:v>
                </c:pt>
                <c:pt idx="267">
                  <c:v>2.282160419377937</c:v>
                </c:pt>
                <c:pt idx="268">
                  <c:v>2.2399282693169873</c:v>
                </c:pt>
                <c:pt idx="269">
                  <c:v>2.3844694131027286</c:v>
                </c:pt>
                <c:pt idx="270">
                  <c:v>2.4632590086753412</c:v>
                </c:pt>
                <c:pt idx="271">
                  <c:v>2.4241843294026442</c:v>
                </c:pt>
                <c:pt idx="272">
                  <c:v>2.3844694131027286</c:v>
                </c:pt>
                <c:pt idx="273">
                  <c:v>2.3643618042873715</c:v>
                </c:pt>
                <c:pt idx="274">
                  <c:v>2.282160419377937</c:v>
                </c:pt>
                <c:pt idx="275">
                  <c:v>2.3643618042873715</c:v>
                </c:pt>
                <c:pt idx="276">
                  <c:v>2.4044088717337386</c:v>
                </c:pt>
                <c:pt idx="277">
                  <c:v>2.3844694131027286</c:v>
                </c:pt>
                <c:pt idx="278">
                  <c:v>2.4044088717337386</c:v>
                </c:pt>
                <c:pt idx="279">
                  <c:v>2.4632590086753412</c:v>
                </c:pt>
                <c:pt idx="280">
                  <c:v>2.4241843294026442</c:v>
                </c:pt>
                <c:pt idx="281">
                  <c:v>2.3643618042873715</c:v>
                </c:pt>
                <c:pt idx="282">
                  <c:v>2.2611426961018695</c:v>
                </c:pt>
                <c:pt idx="283">
                  <c:v>2.2611426961018695</c:v>
                </c:pt>
                <c:pt idx="284">
                  <c:v>2.4044088717337386</c:v>
                </c:pt>
                <c:pt idx="285">
                  <c:v>2.4044088717337386</c:v>
                </c:pt>
                <c:pt idx="286">
                  <c:v>2.4825657260724565</c:v>
                </c:pt>
                <c:pt idx="287">
                  <c:v>2.4437997674463401</c:v>
                </c:pt>
                <c:pt idx="288">
                  <c:v>2.4044088717337386</c:v>
                </c:pt>
                <c:pt idx="289">
                  <c:v>2.3440817180984959</c:v>
                </c:pt>
                <c:pt idx="290">
                  <c:v>2.3643618042873715</c:v>
                </c:pt>
                <c:pt idx="291">
                  <c:v>2.4241843294026442</c:v>
                </c:pt>
                <c:pt idx="292">
                  <c:v>2.4437997674463401</c:v>
                </c:pt>
                <c:pt idx="293">
                  <c:v>2.4437997674463401</c:v>
                </c:pt>
                <c:pt idx="294">
                  <c:v>2.4437997674463401</c:v>
                </c:pt>
                <c:pt idx="295">
                  <c:v>2.3643618042873715</c:v>
                </c:pt>
                <c:pt idx="296">
                  <c:v>2.282160419377937</c:v>
                </c:pt>
                <c:pt idx="297">
                  <c:v>2.3440817180984959</c:v>
                </c:pt>
                <c:pt idx="298">
                  <c:v>2.3440817180984959</c:v>
                </c:pt>
                <c:pt idx="299">
                  <c:v>2.3844694131027286</c:v>
                </c:pt>
                <c:pt idx="300">
                  <c:v>2.4437997674463401</c:v>
                </c:pt>
                <c:pt idx="301">
                  <c:v>2.5207355801766553</c:v>
                </c:pt>
                <c:pt idx="302">
                  <c:v>2.3844694131027286</c:v>
                </c:pt>
                <c:pt idx="303">
                  <c:v>2.3844694131027286</c:v>
                </c:pt>
                <c:pt idx="304">
                  <c:v>2.3844694131027286</c:v>
                </c:pt>
                <c:pt idx="305">
                  <c:v>2.4241843294026442</c:v>
                </c:pt>
                <c:pt idx="306">
                  <c:v>2.4437997674463401</c:v>
                </c:pt>
                <c:pt idx="307">
                  <c:v>2.5953917675307308</c:v>
                </c:pt>
                <c:pt idx="308">
                  <c:v>2.6319258553130194</c:v>
                </c:pt>
                <c:pt idx="309">
                  <c:v>2.6319258553130194</c:v>
                </c:pt>
                <c:pt idx="310">
                  <c:v>2.5207355801766553</c:v>
                </c:pt>
                <c:pt idx="311">
                  <c:v>2.4044088717337386</c:v>
                </c:pt>
                <c:pt idx="312">
                  <c:v>2.4241843294026442</c:v>
                </c:pt>
                <c:pt idx="313">
                  <c:v>2.5017234508872281</c:v>
                </c:pt>
                <c:pt idx="314">
                  <c:v>2.5396053838378077</c:v>
                </c:pt>
                <c:pt idx="315">
                  <c:v>2.5396053838378077</c:v>
                </c:pt>
                <c:pt idx="316">
                  <c:v>2.5583360111735547</c:v>
                </c:pt>
                <c:pt idx="317">
                  <c:v>2.4437997674463401</c:v>
                </c:pt>
                <c:pt idx="318">
                  <c:v>2.4241843294026442</c:v>
                </c:pt>
                <c:pt idx="319">
                  <c:v>2.3440817180984959</c:v>
                </c:pt>
                <c:pt idx="320">
                  <c:v>2.4044088717337386</c:v>
                </c:pt>
                <c:pt idx="321">
                  <c:v>2.4825657260724565</c:v>
                </c:pt>
                <c:pt idx="322">
                  <c:v>2.5207355801766553</c:v>
                </c:pt>
                <c:pt idx="323">
                  <c:v>2.5396053838378077</c:v>
                </c:pt>
                <c:pt idx="324">
                  <c:v>2.4044088717337386</c:v>
                </c:pt>
                <c:pt idx="325">
                  <c:v>2.2611426961018695</c:v>
                </c:pt>
                <c:pt idx="326">
                  <c:v>2.2611426961018695</c:v>
                </c:pt>
                <c:pt idx="327">
                  <c:v>2.2611426961018695</c:v>
                </c:pt>
                <c:pt idx="328">
                  <c:v>2.3844694131027286</c:v>
                </c:pt>
                <c:pt idx="329">
                  <c:v>2.4632590086753412</c:v>
                </c:pt>
                <c:pt idx="330">
                  <c:v>2.4044088717337386</c:v>
                </c:pt>
                <c:pt idx="331">
                  <c:v>2.4241843294026442</c:v>
                </c:pt>
                <c:pt idx="332">
                  <c:v>2.2611426961018695</c:v>
                </c:pt>
                <c:pt idx="333">
                  <c:v>2.2399282693169873</c:v>
                </c:pt>
                <c:pt idx="334">
                  <c:v>2.3029858488980604</c:v>
                </c:pt>
                <c:pt idx="335">
                  <c:v>2.3643618042873715</c:v>
                </c:pt>
                <c:pt idx="336">
                  <c:v>2.4241843294026442</c:v>
                </c:pt>
                <c:pt idx="337">
                  <c:v>2.3643618042873715</c:v>
                </c:pt>
                <c:pt idx="338">
                  <c:v>2.3844694131027286</c:v>
                </c:pt>
                <c:pt idx="339">
                  <c:v>2.2611426961018695</c:v>
                </c:pt>
                <c:pt idx="340">
                  <c:v>2.1968849243386686</c:v>
                </c:pt>
                <c:pt idx="341">
                  <c:v>2.2399282693169873</c:v>
                </c:pt>
                <c:pt idx="342">
                  <c:v>2.2399282693169873</c:v>
                </c:pt>
                <c:pt idx="343">
                  <c:v>2.3440817180984959</c:v>
                </c:pt>
                <c:pt idx="344">
                  <c:v>2.3844694131027286</c:v>
                </c:pt>
                <c:pt idx="345">
                  <c:v>2.4241843294026442</c:v>
                </c:pt>
                <c:pt idx="346">
                  <c:v>2.3844694131027286</c:v>
                </c:pt>
                <c:pt idx="347">
                  <c:v>2.2611426961018695</c:v>
                </c:pt>
                <c:pt idx="348">
                  <c:v>2.2611426961018695</c:v>
                </c:pt>
                <c:pt idx="349">
                  <c:v>2.2399282693169873</c:v>
                </c:pt>
                <c:pt idx="350">
                  <c:v>2.3643618042873715</c:v>
                </c:pt>
                <c:pt idx="351">
                  <c:v>2.3440817180984959</c:v>
                </c:pt>
                <c:pt idx="352">
                  <c:v>2.3440817180984959</c:v>
                </c:pt>
                <c:pt idx="353">
                  <c:v>2.3236246385064345</c:v>
                </c:pt>
                <c:pt idx="354">
                  <c:v>2.3236246385064345</c:v>
                </c:pt>
                <c:pt idx="355">
                  <c:v>2.1968849243386686</c:v>
                </c:pt>
                <c:pt idx="356">
                  <c:v>2.1306901345428439</c:v>
                </c:pt>
                <c:pt idx="357">
                  <c:v>2.2611426961018695</c:v>
                </c:pt>
                <c:pt idx="358">
                  <c:v>2.3236246385064345</c:v>
                </c:pt>
                <c:pt idx="359">
                  <c:v>2.3440817180984959</c:v>
                </c:pt>
                <c:pt idx="360">
                  <c:v>2.3236246385064345</c:v>
                </c:pt>
                <c:pt idx="361">
                  <c:v>2.1529812098315304</c:v>
                </c:pt>
                <c:pt idx="362">
                  <c:v>2.0155401874413248</c:v>
                </c:pt>
                <c:pt idx="363">
                  <c:v>2.0853932886962414</c:v>
                </c:pt>
                <c:pt idx="364">
                  <c:v>2.1081633734103162</c:v>
                </c:pt>
                <c:pt idx="365">
                  <c:v>2.1750438456125609</c:v>
                </c:pt>
                <c:pt idx="366">
                  <c:v>2.2399282693169873</c:v>
                </c:pt>
                <c:pt idx="367">
                  <c:v>2.2611426961018695</c:v>
                </c:pt>
                <c:pt idx="368">
                  <c:v>2.2399282693169873</c:v>
                </c:pt>
                <c:pt idx="369">
                  <c:v>2.1750438456125609</c:v>
                </c:pt>
                <c:pt idx="370">
                  <c:v>2.2185109896585944</c:v>
                </c:pt>
                <c:pt idx="371">
                  <c:v>2.2185109896585944</c:v>
                </c:pt>
                <c:pt idx="372">
                  <c:v>2.3029858488980604</c:v>
                </c:pt>
                <c:pt idx="373">
                  <c:v>2.3236246385064345</c:v>
                </c:pt>
                <c:pt idx="374">
                  <c:v>2.3236246385064345</c:v>
                </c:pt>
                <c:pt idx="375">
                  <c:v>2.2611426961018695</c:v>
                </c:pt>
                <c:pt idx="376">
                  <c:v>2.2399282693169873</c:v>
                </c:pt>
                <c:pt idx="377">
                  <c:v>2.2185109896585944</c:v>
                </c:pt>
                <c:pt idx="378">
                  <c:v>2.2399282693169873</c:v>
                </c:pt>
                <c:pt idx="379">
                  <c:v>2.282160419377937</c:v>
                </c:pt>
                <c:pt idx="380">
                  <c:v>2.3643618042873715</c:v>
                </c:pt>
                <c:pt idx="381">
                  <c:v>2.3236246385064345</c:v>
                </c:pt>
                <c:pt idx="382">
                  <c:v>2.3643618042873715</c:v>
                </c:pt>
                <c:pt idx="383">
                  <c:v>2.282160419377937</c:v>
                </c:pt>
                <c:pt idx="384">
                  <c:v>2.2399282693169873</c:v>
                </c:pt>
                <c:pt idx="385">
                  <c:v>2.1968849243386686</c:v>
                </c:pt>
                <c:pt idx="386">
                  <c:v>2.1529812098315304</c:v>
                </c:pt>
                <c:pt idx="387">
                  <c:v>2.2185109896585944</c:v>
                </c:pt>
                <c:pt idx="388">
                  <c:v>2.1968849243386686</c:v>
                </c:pt>
                <c:pt idx="389">
                  <c:v>2.1750438456125609</c:v>
                </c:pt>
                <c:pt idx="390">
                  <c:v>2.3029858488980604</c:v>
                </c:pt>
                <c:pt idx="391">
                  <c:v>2.1529812098315304</c:v>
                </c:pt>
                <c:pt idx="392">
                  <c:v>2.1529812098315304</c:v>
                </c:pt>
                <c:pt idx="393">
                  <c:v>2.2399282693169873</c:v>
                </c:pt>
                <c:pt idx="394">
                  <c:v>2.1081633734103162</c:v>
                </c:pt>
                <c:pt idx="395">
                  <c:v>2.3643618042873715</c:v>
                </c:pt>
                <c:pt idx="396">
                  <c:v>2.3844694131027286</c:v>
                </c:pt>
                <c:pt idx="397">
                  <c:v>2.4241843294026442</c:v>
                </c:pt>
                <c:pt idx="398">
                  <c:v>2.3440817180984959</c:v>
                </c:pt>
                <c:pt idx="399">
                  <c:v>2.3236246385064345</c:v>
                </c:pt>
                <c:pt idx="400">
                  <c:v>2.3236246385064345</c:v>
                </c:pt>
                <c:pt idx="401">
                  <c:v>2.3643618042873715</c:v>
                </c:pt>
                <c:pt idx="402">
                  <c:v>2.3844694131027286</c:v>
                </c:pt>
                <c:pt idx="403">
                  <c:v>2.4437997674463401</c:v>
                </c:pt>
                <c:pt idx="404">
                  <c:v>2.4632590086753412</c:v>
                </c:pt>
                <c:pt idx="405">
                  <c:v>2.4241843294026442</c:v>
                </c:pt>
                <c:pt idx="406">
                  <c:v>2.3643618042873715</c:v>
                </c:pt>
                <c:pt idx="407">
                  <c:v>2.3440817180984959</c:v>
                </c:pt>
                <c:pt idx="408">
                  <c:v>2.282160419377937</c:v>
                </c:pt>
                <c:pt idx="409">
                  <c:v>2.3236246385064345</c:v>
                </c:pt>
                <c:pt idx="410">
                  <c:v>2.4044088717337386</c:v>
                </c:pt>
                <c:pt idx="411">
                  <c:v>2.4044088717337386</c:v>
                </c:pt>
                <c:pt idx="412">
                  <c:v>2.3643618042873715</c:v>
                </c:pt>
                <c:pt idx="413">
                  <c:v>2.3236246385064345</c:v>
                </c:pt>
                <c:pt idx="414">
                  <c:v>2.3236246385064345</c:v>
                </c:pt>
                <c:pt idx="415">
                  <c:v>2.2185109896585944</c:v>
                </c:pt>
                <c:pt idx="416">
                  <c:v>2.3440817180984959</c:v>
                </c:pt>
                <c:pt idx="417">
                  <c:v>2.3844694131027286</c:v>
                </c:pt>
                <c:pt idx="418">
                  <c:v>2.4044088717337386</c:v>
                </c:pt>
                <c:pt idx="419">
                  <c:v>2.4044088717337386</c:v>
                </c:pt>
                <c:pt idx="420">
                  <c:v>2.4044088717337386</c:v>
                </c:pt>
                <c:pt idx="421">
                  <c:v>2.3643618042873715</c:v>
                </c:pt>
                <c:pt idx="422">
                  <c:v>2.3236246385064345</c:v>
                </c:pt>
                <c:pt idx="423">
                  <c:v>2.1750438456125609</c:v>
                </c:pt>
                <c:pt idx="424">
                  <c:v>2.3236246385064345</c:v>
                </c:pt>
                <c:pt idx="425">
                  <c:v>2.3236246385064345</c:v>
                </c:pt>
                <c:pt idx="426">
                  <c:v>2.3236246385064345</c:v>
                </c:pt>
                <c:pt idx="427">
                  <c:v>2.4044088717337386</c:v>
                </c:pt>
                <c:pt idx="428">
                  <c:v>2.3643618042873715</c:v>
                </c:pt>
                <c:pt idx="429">
                  <c:v>2.3844694131027286</c:v>
                </c:pt>
                <c:pt idx="430">
                  <c:v>2.3236246385064345</c:v>
                </c:pt>
                <c:pt idx="431">
                  <c:v>2.3844694131027286</c:v>
                </c:pt>
                <c:pt idx="432">
                  <c:v>2.4437997674463401</c:v>
                </c:pt>
                <c:pt idx="433">
                  <c:v>2.4044088717337386</c:v>
                </c:pt>
                <c:pt idx="434">
                  <c:v>2.4437997674463401</c:v>
                </c:pt>
                <c:pt idx="435">
                  <c:v>2.4241843294026442</c:v>
                </c:pt>
                <c:pt idx="436">
                  <c:v>2.3440817180984959</c:v>
                </c:pt>
                <c:pt idx="437">
                  <c:v>2.3029858488980604</c:v>
                </c:pt>
                <c:pt idx="438">
                  <c:v>2.3440817180984959</c:v>
                </c:pt>
                <c:pt idx="439">
                  <c:v>2.3643618042873715</c:v>
                </c:pt>
                <c:pt idx="440">
                  <c:v>2.4437997674463401</c:v>
                </c:pt>
                <c:pt idx="441">
                  <c:v>2.5207355801766553</c:v>
                </c:pt>
                <c:pt idx="442">
                  <c:v>2.5017234508872281</c:v>
                </c:pt>
                <c:pt idx="443">
                  <c:v>2.3643618042873715</c:v>
                </c:pt>
                <c:pt idx="444">
                  <c:v>2.3643618042873715</c:v>
                </c:pt>
                <c:pt idx="445">
                  <c:v>2.282160419377937</c:v>
                </c:pt>
                <c:pt idx="446">
                  <c:v>2.3844694131027286</c:v>
                </c:pt>
                <c:pt idx="447">
                  <c:v>2.4044088717337386</c:v>
                </c:pt>
                <c:pt idx="448">
                  <c:v>2.4241843294026442</c:v>
                </c:pt>
                <c:pt idx="449">
                  <c:v>2.3643618042873715</c:v>
                </c:pt>
                <c:pt idx="450">
                  <c:v>2.4044088717337386</c:v>
                </c:pt>
                <c:pt idx="451">
                  <c:v>2.282160419377937</c:v>
                </c:pt>
                <c:pt idx="452">
                  <c:v>2.2399282693169873</c:v>
                </c:pt>
                <c:pt idx="453">
                  <c:v>2.3236246385064345</c:v>
                </c:pt>
                <c:pt idx="454">
                  <c:v>2.3844694131027286</c:v>
                </c:pt>
                <c:pt idx="455">
                  <c:v>2.4632590086753412</c:v>
                </c:pt>
                <c:pt idx="456">
                  <c:v>2.4437997674463401</c:v>
                </c:pt>
                <c:pt idx="457">
                  <c:v>2.3844694131027286</c:v>
                </c:pt>
                <c:pt idx="458">
                  <c:v>2.3440817180984959</c:v>
                </c:pt>
                <c:pt idx="459">
                  <c:v>2.3440817180984959</c:v>
                </c:pt>
                <c:pt idx="460">
                  <c:v>2.282160419377937</c:v>
                </c:pt>
                <c:pt idx="461">
                  <c:v>2.2611426961018695</c:v>
                </c:pt>
                <c:pt idx="462">
                  <c:v>2.4437997674463401</c:v>
                </c:pt>
                <c:pt idx="463">
                  <c:v>2.5207355801766553</c:v>
                </c:pt>
                <c:pt idx="464">
                  <c:v>2.4825657260724565</c:v>
                </c:pt>
                <c:pt idx="465">
                  <c:v>2.4437997674463401</c:v>
                </c:pt>
                <c:pt idx="466">
                  <c:v>2.3844694131027286</c:v>
                </c:pt>
                <c:pt idx="467">
                  <c:v>2.3844694131027286</c:v>
                </c:pt>
                <c:pt idx="468">
                  <c:v>2.4044088717337386</c:v>
                </c:pt>
                <c:pt idx="469">
                  <c:v>2.4241843294026442</c:v>
                </c:pt>
                <c:pt idx="470">
                  <c:v>2.4241843294026442</c:v>
                </c:pt>
                <c:pt idx="471">
                  <c:v>2.4632590086753412</c:v>
                </c:pt>
                <c:pt idx="472">
                  <c:v>2.3236246385064345</c:v>
                </c:pt>
                <c:pt idx="473">
                  <c:v>2.282160419377937</c:v>
                </c:pt>
                <c:pt idx="474">
                  <c:v>2.1968849243386686</c:v>
                </c:pt>
                <c:pt idx="475">
                  <c:v>2.2611426961018695</c:v>
                </c:pt>
                <c:pt idx="476">
                  <c:v>2.3236246385064345</c:v>
                </c:pt>
                <c:pt idx="477">
                  <c:v>2.3643618042873715</c:v>
                </c:pt>
                <c:pt idx="478">
                  <c:v>2.4437997674463401</c:v>
                </c:pt>
                <c:pt idx="479">
                  <c:v>2.3643618042873715</c:v>
                </c:pt>
                <c:pt idx="480">
                  <c:v>2.2399282693169873</c:v>
                </c:pt>
                <c:pt idx="481">
                  <c:v>2.2399282693169873</c:v>
                </c:pt>
                <c:pt idx="482">
                  <c:v>2.1529812098315304</c:v>
                </c:pt>
                <c:pt idx="483">
                  <c:v>2.3029858488980604</c:v>
                </c:pt>
                <c:pt idx="484">
                  <c:v>2.282160419377937</c:v>
                </c:pt>
                <c:pt idx="485">
                  <c:v>2.3236246385064345</c:v>
                </c:pt>
                <c:pt idx="486">
                  <c:v>2.3643618042873715</c:v>
                </c:pt>
                <c:pt idx="487">
                  <c:v>2.2399282693169873</c:v>
                </c:pt>
                <c:pt idx="488">
                  <c:v>2.2611426961018695</c:v>
                </c:pt>
                <c:pt idx="489">
                  <c:v>2.1968849243386686</c:v>
                </c:pt>
                <c:pt idx="490">
                  <c:v>2.3029858488980604</c:v>
                </c:pt>
                <c:pt idx="491">
                  <c:v>2.3440817180984959</c:v>
                </c:pt>
                <c:pt idx="492">
                  <c:v>2.4044088717337386</c:v>
                </c:pt>
                <c:pt idx="493">
                  <c:v>2.4437997674463401</c:v>
                </c:pt>
                <c:pt idx="494">
                  <c:v>2.3236246385064345</c:v>
                </c:pt>
                <c:pt idx="495">
                  <c:v>2.282160419377937</c:v>
                </c:pt>
                <c:pt idx="496">
                  <c:v>2.282160419377937</c:v>
                </c:pt>
                <c:pt idx="497">
                  <c:v>2.2611426961018695</c:v>
                </c:pt>
                <c:pt idx="498">
                  <c:v>2.3643618042873715</c:v>
                </c:pt>
                <c:pt idx="499">
                  <c:v>2.3844694131027286</c:v>
                </c:pt>
                <c:pt idx="500">
                  <c:v>2.4437997674463401</c:v>
                </c:pt>
                <c:pt idx="501">
                  <c:v>2.3844694131027286</c:v>
                </c:pt>
                <c:pt idx="502">
                  <c:v>2.3029858488980604</c:v>
                </c:pt>
                <c:pt idx="503">
                  <c:v>2.2399282693169873</c:v>
                </c:pt>
                <c:pt idx="504">
                  <c:v>2.2185109896585944</c:v>
                </c:pt>
                <c:pt idx="505">
                  <c:v>2.3029858488980604</c:v>
                </c:pt>
                <c:pt idx="506">
                  <c:v>2.3844694131027286</c:v>
                </c:pt>
                <c:pt idx="507">
                  <c:v>2.3643618042873715</c:v>
                </c:pt>
                <c:pt idx="508">
                  <c:v>2.3844694131027286</c:v>
                </c:pt>
                <c:pt idx="509">
                  <c:v>2.282160419377937</c:v>
                </c:pt>
                <c:pt idx="510">
                  <c:v>2.2611426961018695</c:v>
                </c:pt>
                <c:pt idx="511">
                  <c:v>2.1306901345428439</c:v>
                </c:pt>
                <c:pt idx="512">
                  <c:v>2.2185109896585944</c:v>
                </c:pt>
                <c:pt idx="513">
                  <c:v>2.2611426961018695</c:v>
                </c:pt>
                <c:pt idx="514">
                  <c:v>2.2611426961018695</c:v>
                </c:pt>
                <c:pt idx="515">
                  <c:v>2.3236246385064345</c:v>
                </c:pt>
                <c:pt idx="516">
                  <c:v>2.2185109896585944</c:v>
                </c:pt>
                <c:pt idx="517">
                  <c:v>2.1306901345428439</c:v>
                </c:pt>
                <c:pt idx="518">
                  <c:v>2.0853932886962414</c:v>
                </c:pt>
                <c:pt idx="519">
                  <c:v>1.9917114767811057</c:v>
                </c:pt>
                <c:pt idx="520">
                  <c:v>2.1081633734103162</c:v>
                </c:pt>
                <c:pt idx="521">
                  <c:v>2.1750438456125609</c:v>
                </c:pt>
                <c:pt idx="522">
                  <c:v>2.2611426961018695</c:v>
                </c:pt>
                <c:pt idx="523">
                  <c:v>2.1968849243386686</c:v>
                </c:pt>
                <c:pt idx="524">
                  <c:v>2.0623718210084929</c:v>
                </c:pt>
                <c:pt idx="525">
                  <c:v>1.943177636203828</c:v>
                </c:pt>
                <c:pt idx="526">
                  <c:v>2.1306901345428439</c:v>
                </c:pt>
                <c:pt idx="527">
                  <c:v>2.1968849243386686</c:v>
                </c:pt>
                <c:pt idx="528">
                  <c:v>2.2611426961018695</c:v>
                </c:pt>
                <c:pt idx="529">
                  <c:v>2.3236246385064345</c:v>
                </c:pt>
                <c:pt idx="530">
                  <c:v>2.3029858488980604</c:v>
                </c:pt>
                <c:pt idx="531">
                  <c:v>2.1750438456125609</c:v>
                </c:pt>
                <c:pt idx="532">
                  <c:v>2.1081633734103162</c:v>
                </c:pt>
                <c:pt idx="533">
                  <c:v>2.0623718210084929</c:v>
                </c:pt>
                <c:pt idx="534">
                  <c:v>2.1529812098315304</c:v>
                </c:pt>
                <c:pt idx="535">
                  <c:v>2.282160419377937</c:v>
                </c:pt>
                <c:pt idx="536">
                  <c:v>2.3440817180984959</c:v>
                </c:pt>
                <c:pt idx="537">
                  <c:v>2.3844694131027286</c:v>
                </c:pt>
                <c:pt idx="538">
                  <c:v>2.2611426961018695</c:v>
                </c:pt>
                <c:pt idx="539">
                  <c:v>2.2399282693169873</c:v>
                </c:pt>
                <c:pt idx="540">
                  <c:v>2.2185109896585944</c:v>
                </c:pt>
                <c:pt idx="541">
                  <c:v>2.2399282693169873</c:v>
                </c:pt>
                <c:pt idx="542">
                  <c:v>2.3844694131027286</c:v>
                </c:pt>
                <c:pt idx="543">
                  <c:v>2.3844694131027286</c:v>
                </c:pt>
                <c:pt idx="544">
                  <c:v>2.3844694131027286</c:v>
                </c:pt>
                <c:pt idx="545">
                  <c:v>2.3440817180984959</c:v>
                </c:pt>
                <c:pt idx="546">
                  <c:v>2.1750438456125609</c:v>
                </c:pt>
                <c:pt idx="547">
                  <c:v>2.1968849243386686</c:v>
                </c:pt>
                <c:pt idx="548">
                  <c:v>2.1750438456125609</c:v>
                </c:pt>
                <c:pt idx="549">
                  <c:v>2.282160419377937</c:v>
                </c:pt>
                <c:pt idx="550">
                  <c:v>2.3844694131027286</c:v>
                </c:pt>
                <c:pt idx="551">
                  <c:v>2.3440817180984959</c:v>
                </c:pt>
                <c:pt idx="552">
                  <c:v>2.4044088717337386</c:v>
                </c:pt>
                <c:pt idx="553">
                  <c:v>2.2399282693169873</c:v>
                </c:pt>
                <c:pt idx="554">
                  <c:v>2.2611426961018695</c:v>
                </c:pt>
                <c:pt idx="555">
                  <c:v>2.2611426961018695</c:v>
                </c:pt>
                <c:pt idx="556">
                  <c:v>2.3029858488980604</c:v>
                </c:pt>
                <c:pt idx="557">
                  <c:v>2.4241843294026442</c:v>
                </c:pt>
                <c:pt idx="558">
                  <c:v>2.4825657260724565</c:v>
                </c:pt>
                <c:pt idx="559">
                  <c:v>2.4437997674463401</c:v>
                </c:pt>
                <c:pt idx="560">
                  <c:v>2.3236246385064345</c:v>
                </c:pt>
                <c:pt idx="561">
                  <c:v>2.3236246385064345</c:v>
                </c:pt>
                <c:pt idx="562">
                  <c:v>2.3236246385064345</c:v>
                </c:pt>
                <c:pt idx="563">
                  <c:v>2.3236246385064345</c:v>
                </c:pt>
                <c:pt idx="564">
                  <c:v>2.3643618042873715</c:v>
                </c:pt>
                <c:pt idx="565">
                  <c:v>2.4044088717337386</c:v>
                </c:pt>
                <c:pt idx="566">
                  <c:v>2.4241843294026442</c:v>
                </c:pt>
                <c:pt idx="567">
                  <c:v>2.3844694131027286</c:v>
                </c:pt>
                <c:pt idx="568">
                  <c:v>2.282160419377937</c:v>
                </c:pt>
                <c:pt idx="569">
                  <c:v>2.2399282693169873</c:v>
                </c:pt>
                <c:pt idx="570">
                  <c:v>2.2185109896585944</c:v>
                </c:pt>
                <c:pt idx="571">
                  <c:v>2.2611426961018695</c:v>
                </c:pt>
                <c:pt idx="572">
                  <c:v>2.3236246385064345</c:v>
                </c:pt>
                <c:pt idx="573">
                  <c:v>2.3844694131027286</c:v>
                </c:pt>
                <c:pt idx="574">
                  <c:v>2.4437997674463401</c:v>
                </c:pt>
                <c:pt idx="575">
                  <c:v>2.3844694131027286</c:v>
                </c:pt>
                <c:pt idx="576">
                  <c:v>2.4044088717337386</c:v>
                </c:pt>
                <c:pt idx="577">
                  <c:v>2.3643618042873715</c:v>
                </c:pt>
                <c:pt idx="578">
                  <c:v>2.4437997674463401</c:v>
                </c:pt>
                <c:pt idx="579">
                  <c:v>2.5017234508872281</c:v>
                </c:pt>
                <c:pt idx="580">
                  <c:v>2.5396053838378077</c:v>
                </c:pt>
                <c:pt idx="581">
                  <c:v>2.5207355801766553</c:v>
                </c:pt>
                <c:pt idx="582">
                  <c:v>2.5583360111735547</c:v>
                </c:pt>
                <c:pt idx="583">
                  <c:v>2.4437997674463401</c:v>
                </c:pt>
                <c:pt idx="584">
                  <c:v>2.4241843294026442</c:v>
                </c:pt>
                <c:pt idx="585">
                  <c:v>2.4632590086753412</c:v>
                </c:pt>
                <c:pt idx="586">
                  <c:v>2.5769304970287528</c:v>
                </c:pt>
                <c:pt idx="587">
                  <c:v>2.6137226454648417</c:v>
                </c:pt>
                <c:pt idx="588">
                  <c:v>2.650004027980827</c:v>
                </c:pt>
                <c:pt idx="589">
                  <c:v>2.6319258553130194</c:v>
                </c:pt>
                <c:pt idx="590">
                  <c:v>2.6319258553130194</c:v>
                </c:pt>
                <c:pt idx="591">
                  <c:v>2.5583360111735547</c:v>
                </c:pt>
                <c:pt idx="592">
                  <c:v>2.4825657260724565</c:v>
                </c:pt>
                <c:pt idx="593">
                  <c:v>2.5396053838378077</c:v>
                </c:pt>
                <c:pt idx="594">
                  <c:v>2.6137226454648417</c:v>
                </c:pt>
                <c:pt idx="595">
                  <c:v>2.5953917675307308</c:v>
                </c:pt>
                <c:pt idx="596">
                  <c:v>2.5769304970287528</c:v>
                </c:pt>
                <c:pt idx="597">
                  <c:v>2.5396053838378077</c:v>
                </c:pt>
                <c:pt idx="598">
                  <c:v>2.5207355801766553</c:v>
                </c:pt>
                <c:pt idx="599">
                  <c:v>2.5017234508872281</c:v>
                </c:pt>
                <c:pt idx="600">
                  <c:v>2.5396053838378077</c:v>
                </c:pt>
                <c:pt idx="601">
                  <c:v>2.5583360111735547</c:v>
                </c:pt>
                <c:pt idx="602">
                  <c:v>2.5583360111735547</c:v>
                </c:pt>
                <c:pt idx="603">
                  <c:v>2.5953917675307308</c:v>
                </c:pt>
                <c:pt idx="604">
                  <c:v>2.5769304970287528</c:v>
                </c:pt>
                <c:pt idx="605">
                  <c:v>2.4241843294026442</c:v>
                </c:pt>
                <c:pt idx="606">
                  <c:v>2.5207355801766553</c:v>
                </c:pt>
                <c:pt idx="607">
                  <c:v>2.5953917675307308</c:v>
                </c:pt>
                <c:pt idx="608">
                  <c:v>2.5769304970287528</c:v>
                </c:pt>
                <c:pt idx="609">
                  <c:v>2.6137226454648417</c:v>
                </c:pt>
                <c:pt idx="610">
                  <c:v>2.5953917675307308</c:v>
                </c:pt>
                <c:pt idx="611">
                  <c:v>2.5583360111735547</c:v>
                </c:pt>
                <c:pt idx="612">
                  <c:v>2.5207355801766553</c:v>
                </c:pt>
                <c:pt idx="613">
                  <c:v>2.5207355801766553</c:v>
                </c:pt>
                <c:pt idx="614">
                  <c:v>2.5207355801766553</c:v>
                </c:pt>
                <c:pt idx="615">
                  <c:v>2.5396053838378077</c:v>
                </c:pt>
                <c:pt idx="616">
                  <c:v>2.6137226454648417</c:v>
                </c:pt>
                <c:pt idx="617">
                  <c:v>2.6137226454648417</c:v>
                </c:pt>
                <c:pt idx="618">
                  <c:v>2.650004027980827</c:v>
                </c:pt>
                <c:pt idx="619">
                  <c:v>2.6137226454648417</c:v>
                </c:pt>
                <c:pt idx="620">
                  <c:v>2.6137226454648417</c:v>
                </c:pt>
                <c:pt idx="621">
                  <c:v>2.5769304970287528</c:v>
                </c:pt>
                <c:pt idx="622">
                  <c:v>2.6319258553130194</c:v>
                </c:pt>
                <c:pt idx="623">
                  <c:v>2.7386054024926261</c:v>
                </c:pt>
                <c:pt idx="624">
                  <c:v>2.7732538792277359</c:v>
                </c:pt>
                <c:pt idx="625">
                  <c:v>2.7732538792277359</c:v>
                </c:pt>
                <c:pt idx="626">
                  <c:v>2.8580369628293605</c:v>
                </c:pt>
                <c:pt idx="627">
                  <c:v>2.7732538792277359</c:v>
                </c:pt>
                <c:pt idx="628">
                  <c:v>2.7732538792277359</c:v>
                </c:pt>
                <c:pt idx="629">
                  <c:v>2.7559842957103813</c:v>
                </c:pt>
                <c:pt idx="630">
                  <c:v>2.7211159310313038</c:v>
                </c:pt>
                <c:pt idx="631">
                  <c:v>2.7559842957103813</c:v>
                </c:pt>
                <c:pt idx="632">
                  <c:v>2.7559842957103813</c:v>
                </c:pt>
                <c:pt idx="633">
                  <c:v>2.7732538792277359</c:v>
                </c:pt>
                <c:pt idx="634">
                  <c:v>2.7386054024926261</c:v>
                </c:pt>
                <c:pt idx="635">
                  <c:v>2.7211159310313038</c:v>
                </c:pt>
                <c:pt idx="636">
                  <c:v>2.7211159310313038</c:v>
                </c:pt>
                <c:pt idx="637">
                  <c:v>2.7035133196755146</c:v>
                </c:pt>
                <c:pt idx="638">
                  <c:v>2.7386054024926261</c:v>
                </c:pt>
                <c:pt idx="639">
                  <c:v>2.7732538792277359</c:v>
                </c:pt>
                <c:pt idx="640">
                  <c:v>2.7386054024926261</c:v>
                </c:pt>
                <c:pt idx="641">
                  <c:v>2.7559842957103813</c:v>
                </c:pt>
                <c:pt idx="642">
                  <c:v>2.650004027980827</c:v>
                </c:pt>
                <c:pt idx="643">
                  <c:v>2.6137226454648417</c:v>
                </c:pt>
                <c:pt idx="644">
                  <c:v>2.5396053838378077</c:v>
                </c:pt>
                <c:pt idx="645">
                  <c:v>2.5953917675307308</c:v>
                </c:pt>
                <c:pt idx="646">
                  <c:v>2.6319258553130194</c:v>
                </c:pt>
                <c:pt idx="647">
                  <c:v>2.6857953438811162</c:v>
                </c:pt>
                <c:pt idx="648">
                  <c:v>2.7386054024926261</c:v>
                </c:pt>
                <c:pt idx="649">
                  <c:v>2.650004027980827</c:v>
                </c:pt>
                <c:pt idx="650">
                  <c:v>2.650004027980827</c:v>
                </c:pt>
                <c:pt idx="651">
                  <c:v>2.7211159310313038</c:v>
                </c:pt>
                <c:pt idx="652">
                  <c:v>2.6679597052362025</c:v>
                </c:pt>
                <c:pt idx="653">
                  <c:v>2.7211159310313038</c:v>
                </c:pt>
                <c:pt idx="654">
                  <c:v>2.7035133196755146</c:v>
                </c:pt>
                <c:pt idx="655">
                  <c:v>2.7035133196755146</c:v>
                </c:pt>
                <c:pt idx="656">
                  <c:v>2.7211159310313038</c:v>
                </c:pt>
                <c:pt idx="657">
                  <c:v>2.6679597052362025</c:v>
                </c:pt>
                <c:pt idx="658">
                  <c:v>2.6137226454648417</c:v>
                </c:pt>
                <c:pt idx="659">
                  <c:v>2.5769304970287528</c:v>
                </c:pt>
                <c:pt idx="660">
                  <c:v>2.7035133196755146</c:v>
                </c:pt>
                <c:pt idx="661">
                  <c:v>2.7211159310313038</c:v>
                </c:pt>
                <c:pt idx="662">
                  <c:v>2.7559842957103813</c:v>
                </c:pt>
                <c:pt idx="663">
                  <c:v>2.6857953438811162</c:v>
                </c:pt>
                <c:pt idx="664">
                  <c:v>2.6137226454648417</c:v>
                </c:pt>
                <c:pt idx="665">
                  <c:v>2.5583360111735547</c:v>
                </c:pt>
                <c:pt idx="666">
                  <c:v>2.5769304970287528</c:v>
                </c:pt>
                <c:pt idx="667">
                  <c:v>2.6137226454648417</c:v>
                </c:pt>
                <c:pt idx="668">
                  <c:v>2.650004027980827</c:v>
                </c:pt>
                <c:pt idx="669">
                  <c:v>2.7386054024926261</c:v>
                </c:pt>
                <c:pt idx="670">
                  <c:v>2.8074743738012216</c:v>
                </c:pt>
                <c:pt idx="671">
                  <c:v>2.7386054024926261</c:v>
                </c:pt>
                <c:pt idx="672">
                  <c:v>2.650004027980827</c:v>
                </c:pt>
                <c:pt idx="673">
                  <c:v>2.7035133196755146</c:v>
                </c:pt>
                <c:pt idx="674">
                  <c:v>2.7211159310313038</c:v>
                </c:pt>
                <c:pt idx="675">
                  <c:v>2.7732538792277359</c:v>
                </c:pt>
                <c:pt idx="676">
                  <c:v>2.82442914586293</c:v>
                </c:pt>
                <c:pt idx="677">
                  <c:v>2.7904165852254255</c:v>
                </c:pt>
                <c:pt idx="678">
                  <c:v>2.7904165852254255</c:v>
                </c:pt>
                <c:pt idx="679">
                  <c:v>2.7035133196755146</c:v>
                </c:pt>
                <c:pt idx="680">
                  <c:v>2.7035133196755146</c:v>
                </c:pt>
                <c:pt idx="681">
                  <c:v>2.650004027980827</c:v>
                </c:pt>
                <c:pt idx="682">
                  <c:v>2.7904165852254255</c:v>
                </c:pt>
                <c:pt idx="683">
                  <c:v>2.7904165852254255</c:v>
                </c:pt>
                <c:pt idx="684">
                  <c:v>2.8746935352048077</c:v>
                </c:pt>
                <c:pt idx="685">
                  <c:v>2.8074743738012216</c:v>
                </c:pt>
                <c:pt idx="686">
                  <c:v>2.7732538792277359</c:v>
                </c:pt>
                <c:pt idx="687">
                  <c:v>2.7211159310313038</c:v>
                </c:pt>
                <c:pt idx="688">
                  <c:v>2.7035133196755146</c:v>
                </c:pt>
                <c:pt idx="689">
                  <c:v>2.6857953438811162</c:v>
                </c:pt>
                <c:pt idx="690">
                  <c:v>2.7386054024926261</c:v>
                </c:pt>
                <c:pt idx="691">
                  <c:v>2.7211159310313038</c:v>
                </c:pt>
                <c:pt idx="692">
                  <c:v>2.8074743738012216</c:v>
                </c:pt>
                <c:pt idx="693">
                  <c:v>2.7211159310313038</c:v>
                </c:pt>
                <c:pt idx="694">
                  <c:v>2.650004027980827</c:v>
                </c:pt>
                <c:pt idx="695">
                  <c:v>2.6319258553130194</c:v>
                </c:pt>
                <c:pt idx="696">
                  <c:v>2.6137226454648417</c:v>
                </c:pt>
                <c:pt idx="697">
                  <c:v>2.7559842957103813</c:v>
                </c:pt>
                <c:pt idx="698">
                  <c:v>2.7904165852254255</c:v>
                </c:pt>
                <c:pt idx="699">
                  <c:v>2.82442914586293</c:v>
                </c:pt>
                <c:pt idx="700">
                  <c:v>2.7386054024926261</c:v>
                </c:pt>
                <c:pt idx="701">
                  <c:v>2.6679597052362025</c:v>
                </c:pt>
                <c:pt idx="702">
                  <c:v>2.650004027980827</c:v>
                </c:pt>
                <c:pt idx="703">
                  <c:v>2.6137226454648417</c:v>
                </c:pt>
                <c:pt idx="704">
                  <c:v>2.6679597052362025</c:v>
                </c:pt>
                <c:pt idx="705">
                  <c:v>2.7035133196755146</c:v>
                </c:pt>
                <c:pt idx="706">
                  <c:v>2.7386054024926261</c:v>
                </c:pt>
                <c:pt idx="707">
                  <c:v>2.7211159310313038</c:v>
                </c:pt>
                <c:pt idx="708">
                  <c:v>2.6679597052362025</c:v>
                </c:pt>
                <c:pt idx="709">
                  <c:v>2.6679597052362025</c:v>
                </c:pt>
                <c:pt idx="710">
                  <c:v>2.6319258553130194</c:v>
                </c:pt>
                <c:pt idx="711">
                  <c:v>2.7035133196755146</c:v>
                </c:pt>
                <c:pt idx="712">
                  <c:v>2.7732538792277359</c:v>
                </c:pt>
                <c:pt idx="713">
                  <c:v>2.8746935352048077</c:v>
                </c:pt>
                <c:pt idx="714">
                  <c:v>2.8746935352048077</c:v>
                </c:pt>
                <c:pt idx="715">
                  <c:v>2.8074743738012216</c:v>
                </c:pt>
                <c:pt idx="716">
                  <c:v>2.7732538792277359</c:v>
                </c:pt>
                <c:pt idx="717">
                  <c:v>2.7559842957103813</c:v>
                </c:pt>
                <c:pt idx="718">
                  <c:v>2.7732538792277359</c:v>
                </c:pt>
                <c:pt idx="719">
                  <c:v>2.8746935352048077</c:v>
                </c:pt>
                <c:pt idx="720">
                  <c:v>2.9077204477472023</c:v>
                </c:pt>
                <c:pt idx="721">
                  <c:v>2.9240940208373312</c:v>
                </c:pt>
                <c:pt idx="722">
                  <c:v>2.9403764186148118</c:v>
                </c:pt>
                <c:pt idx="723">
                  <c:v>2.7904165852254255</c:v>
                </c:pt>
                <c:pt idx="724">
                  <c:v>2.7386054024926261</c:v>
                </c:pt>
                <c:pt idx="725">
                  <c:v>2.7211159310313038</c:v>
                </c:pt>
                <c:pt idx="726">
                  <c:v>2.7904165852254255</c:v>
                </c:pt>
                <c:pt idx="727">
                  <c:v>2.8580369628293605</c:v>
                </c:pt>
                <c:pt idx="728">
                  <c:v>2.8580369628293605</c:v>
                </c:pt>
                <c:pt idx="729">
                  <c:v>2.8746935352048077</c:v>
                </c:pt>
                <c:pt idx="730">
                  <c:v>2.7732538792277359</c:v>
                </c:pt>
                <c:pt idx="731">
                  <c:v>2.7035133196755146</c:v>
                </c:pt>
                <c:pt idx="732">
                  <c:v>2.7035133196755146</c:v>
                </c:pt>
                <c:pt idx="733">
                  <c:v>2.7386054024926261</c:v>
                </c:pt>
                <c:pt idx="734">
                  <c:v>2.8412827456009087</c:v>
                </c:pt>
                <c:pt idx="735">
                  <c:v>2.8912541503295333</c:v>
                </c:pt>
                <c:pt idx="736">
                  <c:v>2.9077204477472023</c:v>
                </c:pt>
                <c:pt idx="737">
                  <c:v>2.8580369628293605</c:v>
                </c:pt>
                <c:pt idx="738">
                  <c:v>2.7559842957103813</c:v>
                </c:pt>
                <c:pt idx="739">
                  <c:v>2.7732538792277359</c:v>
                </c:pt>
                <c:pt idx="740">
                  <c:v>2.7559842957103813</c:v>
                </c:pt>
                <c:pt idx="741">
                  <c:v>2.8074743738012216</c:v>
                </c:pt>
                <c:pt idx="742">
                  <c:v>2.8912541503295333</c:v>
                </c:pt>
                <c:pt idx="743">
                  <c:v>2.8912541503295333</c:v>
                </c:pt>
                <c:pt idx="744">
                  <c:v>2.7904165852254255</c:v>
                </c:pt>
                <c:pt idx="745">
                  <c:v>2.7732538792277359</c:v>
                </c:pt>
                <c:pt idx="746">
                  <c:v>2.7904165852254255</c:v>
                </c:pt>
                <c:pt idx="747">
                  <c:v>2.7559842957103813</c:v>
                </c:pt>
                <c:pt idx="748">
                  <c:v>2.7559842957103813</c:v>
                </c:pt>
                <c:pt idx="749">
                  <c:v>2.82442914586293</c:v>
                </c:pt>
                <c:pt idx="750">
                  <c:v>2.8412827456009087</c:v>
                </c:pt>
                <c:pt idx="751">
                  <c:v>2.7732538792277359</c:v>
                </c:pt>
                <c:pt idx="752">
                  <c:v>2.650004027980827</c:v>
                </c:pt>
                <c:pt idx="753">
                  <c:v>2.6319258553130194</c:v>
                </c:pt>
                <c:pt idx="754">
                  <c:v>2.5953917675307308</c:v>
                </c:pt>
                <c:pt idx="755">
                  <c:v>2.6319258553130194</c:v>
                </c:pt>
                <c:pt idx="756">
                  <c:v>2.7559842957103813</c:v>
                </c:pt>
                <c:pt idx="757">
                  <c:v>2.8580369628293605</c:v>
                </c:pt>
                <c:pt idx="758">
                  <c:v>2.8746935352048077</c:v>
                </c:pt>
                <c:pt idx="759">
                  <c:v>2.8074743738012216</c:v>
                </c:pt>
                <c:pt idx="760">
                  <c:v>2.7732538792277359</c:v>
                </c:pt>
                <c:pt idx="761">
                  <c:v>2.7211159310313038</c:v>
                </c:pt>
                <c:pt idx="762">
                  <c:v>2.7035133196755146</c:v>
                </c:pt>
                <c:pt idx="763">
                  <c:v>2.7904165852254255</c:v>
                </c:pt>
                <c:pt idx="764">
                  <c:v>2.8074743738012216</c:v>
                </c:pt>
                <c:pt idx="765">
                  <c:v>2.8412827456009087</c:v>
                </c:pt>
                <c:pt idx="766">
                  <c:v>2.8746935352048077</c:v>
                </c:pt>
                <c:pt idx="767">
                  <c:v>2.7904165852254255</c:v>
                </c:pt>
                <c:pt idx="768">
                  <c:v>2.7732538792277359</c:v>
                </c:pt>
                <c:pt idx="769">
                  <c:v>2.7559842957103813</c:v>
                </c:pt>
                <c:pt idx="770">
                  <c:v>2.9077204477472023</c:v>
                </c:pt>
                <c:pt idx="771">
                  <c:v>2.9077204477472023</c:v>
                </c:pt>
                <c:pt idx="772">
                  <c:v>2.9726736726463843</c:v>
                </c:pt>
                <c:pt idx="773">
                  <c:v>2.9077204477472023</c:v>
                </c:pt>
                <c:pt idx="774">
                  <c:v>2.82442914586293</c:v>
                </c:pt>
                <c:pt idx="775">
                  <c:v>2.7035133196755146</c:v>
                </c:pt>
                <c:pt idx="776">
                  <c:v>2.7386054024926261</c:v>
                </c:pt>
                <c:pt idx="777">
                  <c:v>2.7559842957103813</c:v>
                </c:pt>
                <c:pt idx="778">
                  <c:v>2.8412827456009087</c:v>
                </c:pt>
                <c:pt idx="779">
                  <c:v>2.9403764186148118</c:v>
                </c:pt>
                <c:pt idx="780">
                  <c:v>2.9886914200857846</c:v>
                </c:pt>
                <c:pt idx="781">
                  <c:v>2.9077204477472023</c:v>
                </c:pt>
                <c:pt idx="782">
                  <c:v>2.8580369628293605</c:v>
                </c:pt>
                <c:pt idx="783">
                  <c:v>2.82442914586293</c:v>
                </c:pt>
                <c:pt idx="784">
                  <c:v>2.82442914586293</c:v>
                </c:pt>
                <c:pt idx="785">
                  <c:v>2.9077204477472023</c:v>
                </c:pt>
                <c:pt idx="786">
                  <c:v>2.9565691474402396</c:v>
                </c:pt>
                <c:pt idx="787">
                  <c:v>2.9726736726463843</c:v>
                </c:pt>
                <c:pt idx="788">
                  <c:v>2.8912541503295333</c:v>
                </c:pt>
                <c:pt idx="789">
                  <c:v>2.7904165852254255</c:v>
                </c:pt>
                <c:pt idx="790">
                  <c:v>2.7035133196755146</c:v>
                </c:pt>
                <c:pt idx="791">
                  <c:v>2.7386054024926261</c:v>
                </c:pt>
                <c:pt idx="792">
                  <c:v>2.7732538792277359</c:v>
                </c:pt>
                <c:pt idx="793">
                  <c:v>2.8412827456009087</c:v>
                </c:pt>
                <c:pt idx="794">
                  <c:v>2.8912541503295333</c:v>
                </c:pt>
                <c:pt idx="795">
                  <c:v>2.8746935352048077</c:v>
                </c:pt>
                <c:pt idx="796">
                  <c:v>2.7559842957103813</c:v>
                </c:pt>
                <c:pt idx="797">
                  <c:v>2.6857953438811162</c:v>
                </c:pt>
                <c:pt idx="798">
                  <c:v>2.7559842957103813</c:v>
                </c:pt>
                <c:pt idx="799">
                  <c:v>2.7211159310313038</c:v>
                </c:pt>
                <c:pt idx="800">
                  <c:v>2.8074743738012216</c:v>
                </c:pt>
                <c:pt idx="801">
                  <c:v>2.82442914586293</c:v>
                </c:pt>
                <c:pt idx="802">
                  <c:v>2.8746935352048077</c:v>
                </c:pt>
                <c:pt idx="803">
                  <c:v>2.7904165852254255</c:v>
                </c:pt>
                <c:pt idx="804">
                  <c:v>2.7211159310313038</c:v>
                </c:pt>
                <c:pt idx="805">
                  <c:v>2.7559842957103813</c:v>
                </c:pt>
                <c:pt idx="806">
                  <c:v>2.7559842957103813</c:v>
                </c:pt>
                <c:pt idx="807">
                  <c:v>2.8746935352048077</c:v>
                </c:pt>
                <c:pt idx="808">
                  <c:v>2.9403764186148118</c:v>
                </c:pt>
                <c:pt idx="809">
                  <c:v>2.9240940208373312</c:v>
                </c:pt>
                <c:pt idx="810">
                  <c:v>2.9403764186148118</c:v>
                </c:pt>
                <c:pt idx="811">
                  <c:v>2.8412827456009087</c:v>
                </c:pt>
                <c:pt idx="812">
                  <c:v>2.8074743738012216</c:v>
                </c:pt>
                <c:pt idx="813">
                  <c:v>2.7904165852254255</c:v>
                </c:pt>
                <c:pt idx="814">
                  <c:v>2.8412827456009087</c:v>
                </c:pt>
                <c:pt idx="815">
                  <c:v>2.9403764186148118</c:v>
                </c:pt>
                <c:pt idx="816">
                  <c:v>2.9565691474402396</c:v>
                </c:pt>
                <c:pt idx="817">
                  <c:v>2.8580369628293605</c:v>
                </c:pt>
                <c:pt idx="818">
                  <c:v>2.8074743738012216</c:v>
                </c:pt>
                <c:pt idx="819">
                  <c:v>2.7732538792277359</c:v>
                </c:pt>
                <c:pt idx="820">
                  <c:v>2.7386054024926261</c:v>
                </c:pt>
                <c:pt idx="821">
                  <c:v>2.7211159310313038</c:v>
                </c:pt>
                <c:pt idx="822">
                  <c:v>2.8412827456009087</c:v>
                </c:pt>
                <c:pt idx="823">
                  <c:v>2.8412827456009087</c:v>
                </c:pt>
                <c:pt idx="824">
                  <c:v>2.82442914586293</c:v>
                </c:pt>
                <c:pt idx="825">
                  <c:v>2.6679597052362025</c:v>
                </c:pt>
                <c:pt idx="826">
                  <c:v>2.5769304970287528</c:v>
                </c:pt>
                <c:pt idx="827">
                  <c:v>2.5953917675307308</c:v>
                </c:pt>
                <c:pt idx="828">
                  <c:v>2.650004027980827</c:v>
                </c:pt>
                <c:pt idx="829">
                  <c:v>2.7211159310313038</c:v>
                </c:pt>
                <c:pt idx="830">
                  <c:v>2.7904165852254255</c:v>
                </c:pt>
                <c:pt idx="831">
                  <c:v>2.7559842957103813</c:v>
                </c:pt>
                <c:pt idx="832">
                  <c:v>2.7904165852254255</c:v>
                </c:pt>
                <c:pt idx="833">
                  <c:v>2.6137226454648417</c:v>
                </c:pt>
                <c:pt idx="834">
                  <c:v>2.5953917675307308</c:v>
                </c:pt>
                <c:pt idx="835">
                  <c:v>2.5769304970287528</c:v>
                </c:pt>
                <c:pt idx="836">
                  <c:v>2.5769304970287528</c:v>
                </c:pt>
                <c:pt idx="837">
                  <c:v>2.6679597052362025</c:v>
                </c:pt>
                <c:pt idx="838">
                  <c:v>2.6679597052362025</c:v>
                </c:pt>
                <c:pt idx="839">
                  <c:v>2.6857953438811162</c:v>
                </c:pt>
                <c:pt idx="840">
                  <c:v>2.5769304970287528</c:v>
                </c:pt>
                <c:pt idx="841">
                  <c:v>2.5583360111735547</c:v>
                </c:pt>
                <c:pt idx="842">
                  <c:v>2.5769304970287528</c:v>
                </c:pt>
                <c:pt idx="843">
                  <c:v>2.6319258553130194</c:v>
                </c:pt>
                <c:pt idx="844">
                  <c:v>2.7035133196755146</c:v>
                </c:pt>
                <c:pt idx="845">
                  <c:v>2.7386054024926261</c:v>
                </c:pt>
                <c:pt idx="846">
                  <c:v>2.7386054024926261</c:v>
                </c:pt>
                <c:pt idx="847">
                  <c:v>2.6319258553130194</c:v>
                </c:pt>
                <c:pt idx="848">
                  <c:v>2.6137226454648417</c:v>
                </c:pt>
                <c:pt idx="849">
                  <c:v>2.650004027980827</c:v>
                </c:pt>
                <c:pt idx="850">
                  <c:v>2.6319258553130194</c:v>
                </c:pt>
                <c:pt idx="851">
                  <c:v>2.7732538792277359</c:v>
                </c:pt>
                <c:pt idx="852">
                  <c:v>2.8074743738012216</c:v>
                </c:pt>
                <c:pt idx="853">
                  <c:v>2.8912541503295333</c:v>
                </c:pt>
                <c:pt idx="854">
                  <c:v>2.8074743738012216</c:v>
                </c:pt>
                <c:pt idx="855">
                  <c:v>2.7211159310313038</c:v>
                </c:pt>
                <c:pt idx="856">
                  <c:v>2.7211159310313038</c:v>
                </c:pt>
                <c:pt idx="857">
                  <c:v>2.7904165852254255</c:v>
                </c:pt>
                <c:pt idx="858">
                  <c:v>2.8412827456009087</c:v>
                </c:pt>
                <c:pt idx="859">
                  <c:v>2.8746935352048077</c:v>
                </c:pt>
                <c:pt idx="860">
                  <c:v>2.8912541503295333</c:v>
                </c:pt>
                <c:pt idx="861">
                  <c:v>2.8412827456009087</c:v>
                </c:pt>
                <c:pt idx="862">
                  <c:v>2.7559842957103813</c:v>
                </c:pt>
                <c:pt idx="863">
                  <c:v>2.7732538792277359</c:v>
                </c:pt>
                <c:pt idx="864">
                  <c:v>2.7211159310313038</c:v>
                </c:pt>
                <c:pt idx="865">
                  <c:v>2.7559842957103813</c:v>
                </c:pt>
                <c:pt idx="866">
                  <c:v>2.8412827456009087</c:v>
                </c:pt>
                <c:pt idx="867">
                  <c:v>2.9240940208373312</c:v>
                </c:pt>
                <c:pt idx="868">
                  <c:v>2.9077204477472023</c:v>
                </c:pt>
                <c:pt idx="869">
                  <c:v>2.9077204477472023</c:v>
                </c:pt>
                <c:pt idx="870">
                  <c:v>2.8074743738012216</c:v>
                </c:pt>
                <c:pt idx="871">
                  <c:v>2.8074743738012216</c:v>
                </c:pt>
                <c:pt idx="872">
                  <c:v>2.7904165852254255</c:v>
                </c:pt>
                <c:pt idx="873">
                  <c:v>2.9240940208373312</c:v>
                </c:pt>
                <c:pt idx="874">
                  <c:v>2.9403764186148118</c:v>
                </c:pt>
                <c:pt idx="875">
                  <c:v>2.9565691474402396</c:v>
                </c:pt>
                <c:pt idx="876">
                  <c:v>2.9403764186148118</c:v>
                </c:pt>
                <c:pt idx="877">
                  <c:v>2.8580369628293605</c:v>
                </c:pt>
                <c:pt idx="878">
                  <c:v>2.8580369628293605</c:v>
                </c:pt>
                <c:pt idx="879">
                  <c:v>2.82442914586293</c:v>
                </c:pt>
                <c:pt idx="880">
                  <c:v>2.9403764186148118</c:v>
                </c:pt>
                <c:pt idx="881">
                  <c:v>2.9886914200857846</c:v>
                </c:pt>
                <c:pt idx="882">
                  <c:v>2.9886914200857846</c:v>
                </c:pt>
                <c:pt idx="883">
                  <c:v>2.9726736726463843</c:v>
                </c:pt>
                <c:pt idx="884">
                  <c:v>2.8746935352048077</c:v>
                </c:pt>
                <c:pt idx="885">
                  <c:v>2.8412827456009087</c:v>
                </c:pt>
                <c:pt idx="886">
                  <c:v>2.8580369628293605</c:v>
                </c:pt>
                <c:pt idx="887">
                  <c:v>2.8746935352048077</c:v>
                </c:pt>
                <c:pt idx="888">
                  <c:v>2.9403764186148118</c:v>
                </c:pt>
                <c:pt idx="889">
                  <c:v>2.9726736726463843</c:v>
                </c:pt>
                <c:pt idx="890">
                  <c:v>2.9886914200857846</c:v>
                </c:pt>
                <c:pt idx="891">
                  <c:v>2.8912541503295333</c:v>
                </c:pt>
                <c:pt idx="892">
                  <c:v>2.8746935352048077</c:v>
                </c:pt>
                <c:pt idx="893">
                  <c:v>2.8746935352048077</c:v>
                </c:pt>
                <c:pt idx="894">
                  <c:v>2.9240940208373312</c:v>
                </c:pt>
                <c:pt idx="895">
                  <c:v>2.9886914200857846</c:v>
                </c:pt>
                <c:pt idx="896">
                  <c:v>3.0204720964434117</c:v>
                </c:pt>
                <c:pt idx="897">
                  <c:v>3.0675258119112172</c:v>
                </c:pt>
                <c:pt idx="898">
                  <c:v>3.0046237776040816</c:v>
                </c:pt>
                <c:pt idx="899">
                  <c:v>2.9403764186148118</c:v>
                </c:pt>
                <c:pt idx="900">
                  <c:v>2.9403764186148118</c:v>
                </c:pt>
                <c:pt idx="901">
                  <c:v>2.9565691474402396</c:v>
                </c:pt>
                <c:pt idx="902">
                  <c:v>2.9726736726463843</c:v>
                </c:pt>
                <c:pt idx="903">
                  <c:v>3.0830508019153711</c:v>
                </c:pt>
                <c:pt idx="904">
                  <c:v>3.0830508019153711</c:v>
                </c:pt>
                <c:pt idx="905">
                  <c:v>3.0984980051051267</c:v>
                </c:pt>
                <c:pt idx="906">
                  <c:v>3.0046237776040816</c:v>
                </c:pt>
                <c:pt idx="907">
                  <c:v>2.9240940208373312</c:v>
                </c:pt>
                <c:pt idx="908">
                  <c:v>2.8912541503295333</c:v>
                </c:pt>
                <c:pt idx="909">
                  <c:v>2.9077204477472023</c:v>
                </c:pt>
                <c:pt idx="910">
                  <c:v>3.0204720964434117</c:v>
                </c:pt>
                <c:pt idx="911">
                  <c:v>3.0046237776040816</c:v>
                </c:pt>
                <c:pt idx="912">
                  <c:v>2.9726736726463843</c:v>
                </c:pt>
                <c:pt idx="913">
                  <c:v>2.9240940208373312</c:v>
                </c:pt>
                <c:pt idx="914">
                  <c:v>2.8746935352048077</c:v>
                </c:pt>
                <c:pt idx="915">
                  <c:v>2.82442914586293</c:v>
                </c:pt>
                <c:pt idx="916">
                  <c:v>2.7904165852254255</c:v>
                </c:pt>
                <c:pt idx="917">
                  <c:v>2.8912541503295333</c:v>
                </c:pt>
                <c:pt idx="918">
                  <c:v>2.9240940208373312</c:v>
                </c:pt>
                <c:pt idx="919">
                  <c:v>2.9403764186148118</c:v>
                </c:pt>
                <c:pt idx="920">
                  <c:v>2.8746935352048077</c:v>
                </c:pt>
                <c:pt idx="921">
                  <c:v>2.7904165852254255</c:v>
                </c:pt>
                <c:pt idx="922">
                  <c:v>2.7904165852254255</c:v>
                </c:pt>
                <c:pt idx="923">
                  <c:v>2.7211159310313038</c:v>
                </c:pt>
                <c:pt idx="924">
                  <c:v>2.8412827456009087</c:v>
                </c:pt>
                <c:pt idx="925">
                  <c:v>2.9077204477472023</c:v>
                </c:pt>
                <c:pt idx="926">
                  <c:v>2.9077204477472023</c:v>
                </c:pt>
                <c:pt idx="927">
                  <c:v>2.82442914586293</c:v>
                </c:pt>
                <c:pt idx="928">
                  <c:v>2.7211159310313038</c:v>
                </c:pt>
                <c:pt idx="929">
                  <c:v>2.6679597052362025</c:v>
                </c:pt>
                <c:pt idx="930">
                  <c:v>2.650004027980827</c:v>
                </c:pt>
                <c:pt idx="931">
                  <c:v>2.7035133196755146</c:v>
                </c:pt>
                <c:pt idx="932">
                  <c:v>2.7559842957103813</c:v>
                </c:pt>
                <c:pt idx="933">
                  <c:v>2.7732538792277359</c:v>
                </c:pt>
                <c:pt idx="934">
                  <c:v>2.82442914586293</c:v>
                </c:pt>
                <c:pt idx="935">
                  <c:v>2.6857953438811162</c:v>
                </c:pt>
                <c:pt idx="936">
                  <c:v>2.6319258553130194</c:v>
                </c:pt>
                <c:pt idx="937">
                  <c:v>2.6319258553130194</c:v>
                </c:pt>
                <c:pt idx="938">
                  <c:v>2.650004027980827</c:v>
                </c:pt>
                <c:pt idx="939">
                  <c:v>2.8412827456009087</c:v>
                </c:pt>
                <c:pt idx="940">
                  <c:v>2.82442914586293</c:v>
                </c:pt>
                <c:pt idx="941">
                  <c:v>2.8074743738012216</c:v>
                </c:pt>
                <c:pt idx="942">
                  <c:v>2.8412827456009087</c:v>
                </c:pt>
                <c:pt idx="943">
                  <c:v>2.7559842957103813</c:v>
                </c:pt>
                <c:pt idx="944">
                  <c:v>2.7035133196755146</c:v>
                </c:pt>
                <c:pt idx="945">
                  <c:v>2.650004027980827</c:v>
                </c:pt>
                <c:pt idx="946">
                  <c:v>2.7559842957103813</c:v>
                </c:pt>
                <c:pt idx="947">
                  <c:v>2.7732538792277359</c:v>
                </c:pt>
                <c:pt idx="948">
                  <c:v>2.7904165852254255</c:v>
                </c:pt>
                <c:pt idx="949">
                  <c:v>2.7386054024926261</c:v>
                </c:pt>
                <c:pt idx="950">
                  <c:v>2.6679597052362025</c:v>
                </c:pt>
                <c:pt idx="951">
                  <c:v>2.650004027980827</c:v>
                </c:pt>
                <c:pt idx="952">
                  <c:v>2.650004027980827</c:v>
                </c:pt>
                <c:pt idx="953">
                  <c:v>2.6679597052362025</c:v>
                </c:pt>
                <c:pt idx="954">
                  <c:v>2.7559842957103813</c:v>
                </c:pt>
                <c:pt idx="955">
                  <c:v>2.7732538792277359</c:v>
                </c:pt>
                <c:pt idx="956">
                  <c:v>2.7559842957103813</c:v>
                </c:pt>
                <c:pt idx="957">
                  <c:v>2.6137226454648417</c:v>
                </c:pt>
                <c:pt idx="958">
                  <c:v>2.5583360111735547</c:v>
                </c:pt>
                <c:pt idx="959">
                  <c:v>2.5583360111735547</c:v>
                </c:pt>
                <c:pt idx="960">
                  <c:v>2.5207355801766553</c:v>
                </c:pt>
                <c:pt idx="961">
                  <c:v>2.7035133196755146</c:v>
                </c:pt>
                <c:pt idx="962">
                  <c:v>2.6857953438811162</c:v>
                </c:pt>
                <c:pt idx="963">
                  <c:v>2.7559842957103813</c:v>
                </c:pt>
                <c:pt idx="964">
                  <c:v>2.7035133196755146</c:v>
                </c:pt>
                <c:pt idx="965">
                  <c:v>2.6319258553130194</c:v>
                </c:pt>
                <c:pt idx="966">
                  <c:v>2.6137226454648417</c:v>
                </c:pt>
                <c:pt idx="967">
                  <c:v>2.5953917675307308</c:v>
                </c:pt>
                <c:pt idx="968">
                  <c:v>2.7211159310313038</c:v>
                </c:pt>
                <c:pt idx="969">
                  <c:v>2.7386054024926261</c:v>
                </c:pt>
                <c:pt idx="970">
                  <c:v>2.8074743738012216</c:v>
                </c:pt>
                <c:pt idx="971">
                  <c:v>2.82442914586293</c:v>
                </c:pt>
                <c:pt idx="972">
                  <c:v>2.6857953438811162</c:v>
                </c:pt>
                <c:pt idx="973">
                  <c:v>2.650004027980827</c:v>
                </c:pt>
                <c:pt idx="974">
                  <c:v>2.6137226454648417</c:v>
                </c:pt>
                <c:pt idx="975">
                  <c:v>2.6319258553130194</c:v>
                </c:pt>
                <c:pt idx="976">
                  <c:v>2.7211159310313038</c:v>
                </c:pt>
                <c:pt idx="977">
                  <c:v>2.8412827456009087</c:v>
                </c:pt>
                <c:pt idx="978">
                  <c:v>2.7732538792277359</c:v>
                </c:pt>
                <c:pt idx="979">
                  <c:v>2.7211159310313038</c:v>
                </c:pt>
                <c:pt idx="980">
                  <c:v>2.6857953438811162</c:v>
                </c:pt>
                <c:pt idx="981">
                  <c:v>2.6319258553130194</c:v>
                </c:pt>
                <c:pt idx="982">
                  <c:v>2.5953917675307308</c:v>
                </c:pt>
                <c:pt idx="983">
                  <c:v>2.6679597052362025</c:v>
                </c:pt>
                <c:pt idx="984">
                  <c:v>2.7035133196755146</c:v>
                </c:pt>
                <c:pt idx="985">
                  <c:v>2.7559842957103813</c:v>
                </c:pt>
                <c:pt idx="986">
                  <c:v>2.7211159310313038</c:v>
                </c:pt>
                <c:pt idx="987">
                  <c:v>2.6319258553130194</c:v>
                </c:pt>
                <c:pt idx="988">
                  <c:v>2.6137226454648417</c:v>
                </c:pt>
                <c:pt idx="989">
                  <c:v>2.6857953438811162</c:v>
                </c:pt>
                <c:pt idx="990">
                  <c:v>2.7904165852254255</c:v>
                </c:pt>
                <c:pt idx="991">
                  <c:v>2.8074743738012216</c:v>
                </c:pt>
                <c:pt idx="992">
                  <c:v>2.8412827456009087</c:v>
                </c:pt>
                <c:pt idx="993">
                  <c:v>2.8412827456009087</c:v>
                </c:pt>
                <c:pt idx="994">
                  <c:v>2.7035133196755146</c:v>
                </c:pt>
                <c:pt idx="995">
                  <c:v>2.7211159310313038</c:v>
                </c:pt>
                <c:pt idx="996">
                  <c:v>2.7035133196755146</c:v>
                </c:pt>
                <c:pt idx="997">
                  <c:v>2.7211159310313038</c:v>
                </c:pt>
                <c:pt idx="998">
                  <c:v>2.8074743738012216</c:v>
                </c:pt>
                <c:pt idx="999">
                  <c:v>2.8580369628293605</c:v>
                </c:pt>
                <c:pt idx="1000">
                  <c:v>2.8580369628293605</c:v>
                </c:pt>
                <c:pt idx="1001">
                  <c:v>2.82442914586293</c:v>
                </c:pt>
                <c:pt idx="1002">
                  <c:v>2.7904165852254255</c:v>
                </c:pt>
                <c:pt idx="1003">
                  <c:v>2.7559842957103813</c:v>
                </c:pt>
                <c:pt idx="1004">
                  <c:v>2.7904165852254255</c:v>
                </c:pt>
                <c:pt idx="1005">
                  <c:v>2.8412827456009087</c:v>
                </c:pt>
                <c:pt idx="1006">
                  <c:v>2.9240940208373312</c:v>
                </c:pt>
                <c:pt idx="1007">
                  <c:v>2.9077204477472023</c:v>
                </c:pt>
                <c:pt idx="1008">
                  <c:v>2.8074743738012216</c:v>
                </c:pt>
                <c:pt idx="1009">
                  <c:v>2.7211159310313038</c:v>
                </c:pt>
                <c:pt idx="1010">
                  <c:v>2.7035133196755146</c:v>
                </c:pt>
                <c:pt idx="1011">
                  <c:v>2.7211159310313038</c:v>
                </c:pt>
                <c:pt idx="1012">
                  <c:v>2.8074743738012216</c:v>
                </c:pt>
                <c:pt idx="1013">
                  <c:v>2.8580369628293605</c:v>
                </c:pt>
                <c:pt idx="1014">
                  <c:v>2.8746935352048077</c:v>
                </c:pt>
                <c:pt idx="1015">
                  <c:v>2.9240940208373312</c:v>
                </c:pt>
                <c:pt idx="1016">
                  <c:v>2.8412827456009087</c:v>
                </c:pt>
                <c:pt idx="1017">
                  <c:v>2.7559842957103813</c:v>
                </c:pt>
                <c:pt idx="1018">
                  <c:v>2.7559842957103813</c:v>
                </c:pt>
                <c:pt idx="1019">
                  <c:v>2.8074743738012216</c:v>
                </c:pt>
                <c:pt idx="1020">
                  <c:v>2.8412827456009087</c:v>
                </c:pt>
                <c:pt idx="1021">
                  <c:v>2.8074743738012216</c:v>
                </c:pt>
                <c:pt idx="1022">
                  <c:v>2.8746935352048077</c:v>
                </c:pt>
                <c:pt idx="1023">
                  <c:v>2.8074743738012216</c:v>
                </c:pt>
                <c:pt idx="1024">
                  <c:v>2.7559842957103813</c:v>
                </c:pt>
                <c:pt idx="1025">
                  <c:v>2.7211159310313038</c:v>
                </c:pt>
                <c:pt idx="1026">
                  <c:v>2.7386054024926261</c:v>
                </c:pt>
                <c:pt idx="1027">
                  <c:v>2.7904165852254255</c:v>
                </c:pt>
                <c:pt idx="1028">
                  <c:v>2.8412827456009087</c:v>
                </c:pt>
                <c:pt idx="1029">
                  <c:v>2.8746935352048077</c:v>
                </c:pt>
                <c:pt idx="1030">
                  <c:v>2.7732538792277359</c:v>
                </c:pt>
                <c:pt idx="1031">
                  <c:v>2.7035133196755146</c:v>
                </c:pt>
                <c:pt idx="1032">
                  <c:v>2.7211159310313038</c:v>
                </c:pt>
                <c:pt idx="1033">
                  <c:v>2.7035133196755146</c:v>
                </c:pt>
                <c:pt idx="1034">
                  <c:v>2.7732538792277359</c:v>
                </c:pt>
                <c:pt idx="1035">
                  <c:v>2.8412827456009087</c:v>
                </c:pt>
                <c:pt idx="1036">
                  <c:v>2.8912541503295333</c:v>
                </c:pt>
                <c:pt idx="1037">
                  <c:v>2.9565691474402396</c:v>
                </c:pt>
                <c:pt idx="1038">
                  <c:v>2.8746935352048077</c:v>
                </c:pt>
                <c:pt idx="1039">
                  <c:v>2.8412827456009087</c:v>
                </c:pt>
                <c:pt idx="1040">
                  <c:v>2.7732538792277359</c:v>
                </c:pt>
                <c:pt idx="1041">
                  <c:v>2.8412827456009087</c:v>
                </c:pt>
                <c:pt idx="1042">
                  <c:v>2.8746935352048077</c:v>
                </c:pt>
                <c:pt idx="1043">
                  <c:v>2.8912541503295333</c:v>
                </c:pt>
                <c:pt idx="1044">
                  <c:v>2.9077204477472023</c:v>
                </c:pt>
                <c:pt idx="1045">
                  <c:v>2.8412827456009087</c:v>
                </c:pt>
                <c:pt idx="1046">
                  <c:v>2.7732538792277359</c:v>
                </c:pt>
                <c:pt idx="1047">
                  <c:v>2.7211159310313038</c:v>
                </c:pt>
                <c:pt idx="1048">
                  <c:v>2.8074743738012216</c:v>
                </c:pt>
                <c:pt idx="1049">
                  <c:v>2.9077204477472023</c:v>
                </c:pt>
                <c:pt idx="1050">
                  <c:v>2.8746935352048077</c:v>
                </c:pt>
                <c:pt idx="1051">
                  <c:v>2.9240940208373312</c:v>
                </c:pt>
                <c:pt idx="1052">
                  <c:v>2.9077204477472023</c:v>
                </c:pt>
                <c:pt idx="1053">
                  <c:v>2.8412827456009087</c:v>
                </c:pt>
                <c:pt idx="1054">
                  <c:v>2.82442914586293</c:v>
                </c:pt>
                <c:pt idx="1055">
                  <c:v>2.8074743738012216</c:v>
                </c:pt>
                <c:pt idx="1056">
                  <c:v>2.8412827456009087</c:v>
                </c:pt>
                <c:pt idx="1057">
                  <c:v>2.9077204477472023</c:v>
                </c:pt>
                <c:pt idx="1058">
                  <c:v>2.9403764186148118</c:v>
                </c:pt>
                <c:pt idx="1059">
                  <c:v>2.8580369628293605</c:v>
                </c:pt>
                <c:pt idx="1060">
                  <c:v>2.8412827456009087</c:v>
                </c:pt>
                <c:pt idx="1061">
                  <c:v>2.8746935352048077</c:v>
                </c:pt>
                <c:pt idx="1062">
                  <c:v>2.82442914586293</c:v>
                </c:pt>
                <c:pt idx="1063">
                  <c:v>2.9077204477472023</c:v>
                </c:pt>
                <c:pt idx="1064">
                  <c:v>2.8746935352048077</c:v>
                </c:pt>
                <c:pt idx="1065">
                  <c:v>2.9565691474402396</c:v>
                </c:pt>
                <c:pt idx="1066">
                  <c:v>2.8580369628293605</c:v>
                </c:pt>
                <c:pt idx="1067">
                  <c:v>2.7732538792277359</c:v>
                </c:pt>
                <c:pt idx="1068">
                  <c:v>2.7559842957103813</c:v>
                </c:pt>
                <c:pt idx="1069">
                  <c:v>2.7211159310313038</c:v>
                </c:pt>
                <c:pt idx="1070">
                  <c:v>2.7211159310313038</c:v>
                </c:pt>
                <c:pt idx="1071">
                  <c:v>2.7386054024926261</c:v>
                </c:pt>
                <c:pt idx="1072">
                  <c:v>2.7211159310313038</c:v>
                </c:pt>
                <c:pt idx="1073">
                  <c:v>2.7732538792277359</c:v>
                </c:pt>
                <c:pt idx="1074">
                  <c:v>2.7211159310313038</c:v>
                </c:pt>
                <c:pt idx="1075">
                  <c:v>2.6679597052362025</c:v>
                </c:pt>
                <c:pt idx="1076">
                  <c:v>2.6319258553130194</c:v>
                </c:pt>
                <c:pt idx="1077">
                  <c:v>2.650004027980827</c:v>
                </c:pt>
                <c:pt idx="1078">
                  <c:v>2.7211159310313038</c:v>
                </c:pt>
                <c:pt idx="1079">
                  <c:v>2.7211159310313038</c:v>
                </c:pt>
                <c:pt idx="1080">
                  <c:v>2.7386054024926261</c:v>
                </c:pt>
                <c:pt idx="1081">
                  <c:v>2.7559842957103813</c:v>
                </c:pt>
                <c:pt idx="1082">
                  <c:v>2.7211159310313038</c:v>
                </c:pt>
                <c:pt idx="1083">
                  <c:v>2.6857953438811162</c:v>
                </c:pt>
                <c:pt idx="1084">
                  <c:v>2.6857953438811162</c:v>
                </c:pt>
                <c:pt idx="1085">
                  <c:v>2.82442914586293</c:v>
                </c:pt>
                <c:pt idx="1086">
                  <c:v>2.8580369628293605</c:v>
                </c:pt>
                <c:pt idx="1087">
                  <c:v>2.82442914586293</c:v>
                </c:pt>
                <c:pt idx="1088">
                  <c:v>2.8912541503295333</c:v>
                </c:pt>
                <c:pt idx="1089">
                  <c:v>2.82442914586293</c:v>
                </c:pt>
                <c:pt idx="1090">
                  <c:v>2.82442914586293</c:v>
                </c:pt>
                <c:pt idx="1091">
                  <c:v>2.8074743738012216</c:v>
                </c:pt>
                <c:pt idx="1092">
                  <c:v>2.8412827456009087</c:v>
                </c:pt>
                <c:pt idx="1093">
                  <c:v>2.8746935352048077</c:v>
                </c:pt>
                <c:pt idx="1094">
                  <c:v>2.9077204477472023</c:v>
                </c:pt>
                <c:pt idx="1095">
                  <c:v>2.9240940208373312</c:v>
                </c:pt>
                <c:pt idx="1096">
                  <c:v>2.82442914586293</c:v>
                </c:pt>
                <c:pt idx="1097">
                  <c:v>2.8580369628293605</c:v>
                </c:pt>
                <c:pt idx="1098">
                  <c:v>2.8412827456009087</c:v>
                </c:pt>
                <c:pt idx="1099">
                  <c:v>2.9077204477472023</c:v>
                </c:pt>
                <c:pt idx="1100">
                  <c:v>2.9726736726463843</c:v>
                </c:pt>
                <c:pt idx="1101">
                  <c:v>3.0046237776040816</c:v>
                </c:pt>
                <c:pt idx="1102">
                  <c:v>2.9886914200857846</c:v>
                </c:pt>
                <c:pt idx="1103">
                  <c:v>2.9403764186148118</c:v>
                </c:pt>
                <c:pt idx="1104">
                  <c:v>2.8746935352048077</c:v>
                </c:pt>
                <c:pt idx="1105">
                  <c:v>2.8912541503295333</c:v>
                </c:pt>
                <c:pt idx="1106">
                  <c:v>2.8746935352048077</c:v>
                </c:pt>
                <c:pt idx="1107">
                  <c:v>2.9886914200857846</c:v>
                </c:pt>
                <c:pt idx="1108">
                  <c:v>2.9886914200857846</c:v>
                </c:pt>
                <c:pt idx="1109">
                  <c:v>3.0204720964434117</c:v>
                </c:pt>
                <c:pt idx="1110">
                  <c:v>3.036237692579864</c:v>
                </c:pt>
                <c:pt idx="1111">
                  <c:v>2.9077204477472023</c:v>
                </c:pt>
                <c:pt idx="1112">
                  <c:v>2.8746935352048077</c:v>
                </c:pt>
                <c:pt idx="1113">
                  <c:v>2.8746935352048077</c:v>
                </c:pt>
                <c:pt idx="1114">
                  <c:v>2.9403764186148118</c:v>
                </c:pt>
                <c:pt idx="1115">
                  <c:v>2.9565691474402396</c:v>
                </c:pt>
                <c:pt idx="1116">
                  <c:v>3.0046237776040816</c:v>
                </c:pt>
                <c:pt idx="1117">
                  <c:v>2.9726736726463843</c:v>
                </c:pt>
                <c:pt idx="1118">
                  <c:v>2.9240940208373312</c:v>
                </c:pt>
                <c:pt idx="1119">
                  <c:v>2.8412827456009087</c:v>
                </c:pt>
                <c:pt idx="1120">
                  <c:v>2.8746935352048077</c:v>
                </c:pt>
                <c:pt idx="1121">
                  <c:v>2.8412827456009087</c:v>
                </c:pt>
                <c:pt idx="1122">
                  <c:v>3.0046237776040816</c:v>
                </c:pt>
                <c:pt idx="1123">
                  <c:v>3.036237692579864</c:v>
                </c:pt>
                <c:pt idx="1124">
                  <c:v>3.0830508019153711</c:v>
                </c:pt>
                <c:pt idx="1125">
                  <c:v>3.0519218479987549</c:v>
                </c:pt>
                <c:pt idx="1126">
                  <c:v>2.9726736726463843</c:v>
                </c:pt>
                <c:pt idx="1127">
                  <c:v>2.9403764186148118</c:v>
                </c:pt>
                <c:pt idx="1128">
                  <c:v>2.9886914200857846</c:v>
                </c:pt>
                <c:pt idx="1129">
                  <c:v>3.036237692579864</c:v>
                </c:pt>
                <c:pt idx="1130">
                  <c:v>3.1138685791294867</c:v>
                </c:pt>
                <c:pt idx="1131">
                  <c:v>3.1138685791294867</c:v>
                </c:pt>
                <c:pt idx="1132">
                  <c:v>3.0984980051051267</c:v>
                </c:pt>
                <c:pt idx="1133">
                  <c:v>3.0204720964434117</c:v>
                </c:pt>
                <c:pt idx="1134">
                  <c:v>2.9565691474402396</c:v>
                </c:pt>
                <c:pt idx="1135">
                  <c:v>2.9077204477472023</c:v>
                </c:pt>
                <c:pt idx="1136">
                  <c:v>2.9403764186148118</c:v>
                </c:pt>
                <c:pt idx="1137">
                  <c:v>2.9886914200857846</c:v>
                </c:pt>
                <c:pt idx="1138">
                  <c:v>3.0204720964434117</c:v>
                </c:pt>
                <c:pt idx="1139">
                  <c:v>3.0046237776040816</c:v>
                </c:pt>
                <c:pt idx="1140">
                  <c:v>2.9077204477472023</c:v>
                </c:pt>
                <c:pt idx="1141">
                  <c:v>2.8580369628293605</c:v>
                </c:pt>
                <c:pt idx="1142">
                  <c:v>2.8580369628293605</c:v>
                </c:pt>
                <c:pt idx="1143">
                  <c:v>2.8580369628293605</c:v>
                </c:pt>
                <c:pt idx="1144">
                  <c:v>2.8912541503295333</c:v>
                </c:pt>
                <c:pt idx="1145">
                  <c:v>2.9565691474402396</c:v>
                </c:pt>
                <c:pt idx="1146">
                  <c:v>2.9726736726463843</c:v>
                </c:pt>
                <c:pt idx="1147">
                  <c:v>2.9240940208373312</c:v>
                </c:pt>
                <c:pt idx="1148">
                  <c:v>2.9077204477472023</c:v>
                </c:pt>
                <c:pt idx="1149">
                  <c:v>2.9077204477472023</c:v>
                </c:pt>
                <c:pt idx="1150">
                  <c:v>2.8746935352048077</c:v>
                </c:pt>
                <c:pt idx="1151">
                  <c:v>2.8912541503295333</c:v>
                </c:pt>
                <c:pt idx="1152">
                  <c:v>2.8746935352048077</c:v>
                </c:pt>
                <c:pt idx="1153">
                  <c:v>2.9403764186148118</c:v>
                </c:pt>
                <c:pt idx="1154">
                  <c:v>2.9077204477472023</c:v>
                </c:pt>
                <c:pt idx="1155">
                  <c:v>2.8412827456009087</c:v>
                </c:pt>
                <c:pt idx="1156">
                  <c:v>2.82442914586293</c:v>
                </c:pt>
                <c:pt idx="1157">
                  <c:v>2.8412827456009087</c:v>
                </c:pt>
                <c:pt idx="1158">
                  <c:v>2.7904165852254255</c:v>
                </c:pt>
                <c:pt idx="1159">
                  <c:v>2.8746935352048077</c:v>
                </c:pt>
                <c:pt idx="1160">
                  <c:v>2.9240940208373312</c:v>
                </c:pt>
                <c:pt idx="1161">
                  <c:v>2.9077204477472023</c:v>
                </c:pt>
                <c:pt idx="1162">
                  <c:v>2.8912541503295333</c:v>
                </c:pt>
                <c:pt idx="1163">
                  <c:v>2.8412827456009087</c:v>
                </c:pt>
                <c:pt idx="1164">
                  <c:v>2.8074743738012216</c:v>
                </c:pt>
                <c:pt idx="1165">
                  <c:v>2.7386054024926261</c:v>
                </c:pt>
                <c:pt idx="1166">
                  <c:v>2.82442914586293</c:v>
                </c:pt>
                <c:pt idx="1167">
                  <c:v>2.82442914586293</c:v>
                </c:pt>
                <c:pt idx="1168">
                  <c:v>2.8912541503295333</c:v>
                </c:pt>
                <c:pt idx="1169">
                  <c:v>2.7904165852254255</c:v>
                </c:pt>
                <c:pt idx="1170">
                  <c:v>2.7904165852254255</c:v>
                </c:pt>
                <c:pt idx="1171">
                  <c:v>2.82442914586293</c:v>
                </c:pt>
                <c:pt idx="1172">
                  <c:v>2.7732538792277359</c:v>
                </c:pt>
                <c:pt idx="1173">
                  <c:v>2.8746935352048077</c:v>
                </c:pt>
                <c:pt idx="1174">
                  <c:v>2.9240940208373312</c:v>
                </c:pt>
                <c:pt idx="1175">
                  <c:v>2.9403764186148118</c:v>
                </c:pt>
                <c:pt idx="1176">
                  <c:v>2.9240940208373312</c:v>
                </c:pt>
                <c:pt idx="1177">
                  <c:v>2.8074743738012216</c:v>
                </c:pt>
                <c:pt idx="1178">
                  <c:v>2.82442914586293</c:v>
                </c:pt>
                <c:pt idx="1179">
                  <c:v>2.7386054024926261</c:v>
                </c:pt>
                <c:pt idx="1180">
                  <c:v>2.8746935352048077</c:v>
                </c:pt>
                <c:pt idx="1181">
                  <c:v>2.9403764186148118</c:v>
                </c:pt>
                <c:pt idx="1182">
                  <c:v>2.9240940208373312</c:v>
                </c:pt>
                <c:pt idx="1183">
                  <c:v>2.9240940208373312</c:v>
                </c:pt>
                <c:pt idx="1184">
                  <c:v>2.8074743738012216</c:v>
                </c:pt>
                <c:pt idx="1185">
                  <c:v>2.82442914586293</c:v>
                </c:pt>
                <c:pt idx="1186">
                  <c:v>2.82442914586293</c:v>
                </c:pt>
                <c:pt idx="1187">
                  <c:v>2.8746935352048077</c:v>
                </c:pt>
                <c:pt idx="1188">
                  <c:v>2.8912541503295333</c:v>
                </c:pt>
                <c:pt idx="1189">
                  <c:v>2.9077204477472023</c:v>
                </c:pt>
                <c:pt idx="1190">
                  <c:v>2.9240940208373312</c:v>
                </c:pt>
                <c:pt idx="1191">
                  <c:v>2.82442914586293</c:v>
                </c:pt>
                <c:pt idx="1192">
                  <c:v>2.7904165852254255</c:v>
                </c:pt>
                <c:pt idx="1193">
                  <c:v>2.7904165852254255</c:v>
                </c:pt>
                <c:pt idx="1194">
                  <c:v>2.7904165852254255</c:v>
                </c:pt>
                <c:pt idx="1195">
                  <c:v>2.9077204477472023</c:v>
                </c:pt>
                <c:pt idx="1196">
                  <c:v>2.9240940208373312</c:v>
                </c:pt>
                <c:pt idx="1197">
                  <c:v>2.9403764186148118</c:v>
                </c:pt>
                <c:pt idx="1198">
                  <c:v>2.8412827456009087</c:v>
                </c:pt>
                <c:pt idx="1199">
                  <c:v>2.82442914586293</c:v>
                </c:pt>
                <c:pt idx="1200">
                  <c:v>2.8074743738012216</c:v>
                </c:pt>
                <c:pt idx="1201">
                  <c:v>2.7211159310313038</c:v>
                </c:pt>
                <c:pt idx="1202">
                  <c:v>2.8412827456009087</c:v>
                </c:pt>
                <c:pt idx="1203">
                  <c:v>2.82442914586293</c:v>
                </c:pt>
                <c:pt idx="1204">
                  <c:v>2.8074743738012216</c:v>
                </c:pt>
                <c:pt idx="1205">
                  <c:v>2.7559842957103813</c:v>
                </c:pt>
                <c:pt idx="1206">
                  <c:v>2.7386054024926261</c:v>
                </c:pt>
                <c:pt idx="1207">
                  <c:v>2.7559842957103813</c:v>
                </c:pt>
                <c:pt idx="1208">
                  <c:v>2.7211159310313038</c:v>
                </c:pt>
                <c:pt idx="1209">
                  <c:v>2.7732538792277359</c:v>
                </c:pt>
                <c:pt idx="1210">
                  <c:v>2.8912541503295333</c:v>
                </c:pt>
                <c:pt idx="1211">
                  <c:v>2.9240940208373312</c:v>
                </c:pt>
                <c:pt idx="1212">
                  <c:v>2.8912541503295333</c:v>
                </c:pt>
                <c:pt idx="1213">
                  <c:v>2.8412827456009087</c:v>
                </c:pt>
                <c:pt idx="1214">
                  <c:v>2.8074743738012216</c:v>
                </c:pt>
                <c:pt idx="1215">
                  <c:v>2.7904165852254255</c:v>
                </c:pt>
                <c:pt idx="1216">
                  <c:v>2.7732538792277359</c:v>
                </c:pt>
                <c:pt idx="1217">
                  <c:v>2.8746935352048077</c:v>
                </c:pt>
                <c:pt idx="1218">
                  <c:v>2.9403764186148118</c:v>
                </c:pt>
                <c:pt idx="1219">
                  <c:v>2.9886914200857846</c:v>
                </c:pt>
                <c:pt idx="1220">
                  <c:v>2.9403764186148118</c:v>
                </c:pt>
                <c:pt idx="1221">
                  <c:v>2.8912541503295333</c:v>
                </c:pt>
                <c:pt idx="1222">
                  <c:v>2.8412827456009087</c:v>
                </c:pt>
                <c:pt idx="1223">
                  <c:v>2.8074743738012216</c:v>
                </c:pt>
                <c:pt idx="1224">
                  <c:v>2.8412827456009087</c:v>
                </c:pt>
                <c:pt idx="1225">
                  <c:v>2.9077204477472023</c:v>
                </c:pt>
                <c:pt idx="1226">
                  <c:v>2.9240940208373312</c:v>
                </c:pt>
                <c:pt idx="1227">
                  <c:v>2.9240940208373312</c:v>
                </c:pt>
                <c:pt idx="1228">
                  <c:v>2.8412827456009087</c:v>
                </c:pt>
                <c:pt idx="1229">
                  <c:v>2.7732538792277359</c:v>
                </c:pt>
                <c:pt idx="1230">
                  <c:v>2.6857953438811162</c:v>
                </c:pt>
                <c:pt idx="1231">
                  <c:v>2.7211159310313038</c:v>
                </c:pt>
                <c:pt idx="1232">
                  <c:v>2.7904165852254255</c:v>
                </c:pt>
                <c:pt idx="1233">
                  <c:v>2.7904165852254255</c:v>
                </c:pt>
                <c:pt idx="1234">
                  <c:v>2.8412827456009087</c:v>
                </c:pt>
                <c:pt idx="1235">
                  <c:v>2.7386054024926261</c:v>
                </c:pt>
                <c:pt idx="1236">
                  <c:v>2.7211159310313038</c:v>
                </c:pt>
                <c:pt idx="1237">
                  <c:v>2.7904165852254255</c:v>
                </c:pt>
                <c:pt idx="1238">
                  <c:v>2.6679597052362025</c:v>
                </c:pt>
                <c:pt idx="1239">
                  <c:v>2.7386054024926261</c:v>
                </c:pt>
                <c:pt idx="1240">
                  <c:v>2.8412827456009087</c:v>
                </c:pt>
                <c:pt idx="1241">
                  <c:v>2.8912541503295333</c:v>
                </c:pt>
                <c:pt idx="1242">
                  <c:v>2.8746935352048077</c:v>
                </c:pt>
                <c:pt idx="1243">
                  <c:v>2.7904165852254255</c:v>
                </c:pt>
                <c:pt idx="1244">
                  <c:v>2.8746935352048077</c:v>
                </c:pt>
                <c:pt idx="1245">
                  <c:v>2.8074743738012216</c:v>
                </c:pt>
                <c:pt idx="1246">
                  <c:v>2.9240940208373312</c:v>
                </c:pt>
                <c:pt idx="1247">
                  <c:v>2.9077204477472023</c:v>
                </c:pt>
                <c:pt idx="1248">
                  <c:v>2.9726736726463843</c:v>
                </c:pt>
                <c:pt idx="1249">
                  <c:v>2.8580369628293605</c:v>
                </c:pt>
                <c:pt idx="1250">
                  <c:v>2.8074743738012216</c:v>
                </c:pt>
                <c:pt idx="1251">
                  <c:v>2.8746935352048077</c:v>
                </c:pt>
                <c:pt idx="1252">
                  <c:v>2.8074743738012216</c:v>
                </c:pt>
                <c:pt idx="1253">
                  <c:v>2.8580369628293605</c:v>
                </c:pt>
                <c:pt idx="1254">
                  <c:v>2.8746935352048077</c:v>
                </c:pt>
                <c:pt idx="1255">
                  <c:v>2.8412827456009087</c:v>
                </c:pt>
                <c:pt idx="1256">
                  <c:v>2.9077204477472023</c:v>
                </c:pt>
                <c:pt idx="1257">
                  <c:v>2.8580369628293605</c:v>
                </c:pt>
                <c:pt idx="1258">
                  <c:v>2.8746935352048077</c:v>
                </c:pt>
                <c:pt idx="1259">
                  <c:v>2.8746935352048077</c:v>
                </c:pt>
                <c:pt idx="1260">
                  <c:v>2.8746935352048077</c:v>
                </c:pt>
                <c:pt idx="1261">
                  <c:v>2.9403764186148118</c:v>
                </c:pt>
                <c:pt idx="1262">
                  <c:v>2.9403764186148118</c:v>
                </c:pt>
                <c:pt idx="1263">
                  <c:v>2.9886914200857846</c:v>
                </c:pt>
                <c:pt idx="1264">
                  <c:v>2.9240940208373312</c:v>
                </c:pt>
                <c:pt idx="1265">
                  <c:v>2.7904165852254255</c:v>
                </c:pt>
                <c:pt idx="1266">
                  <c:v>2.82442914586293</c:v>
                </c:pt>
                <c:pt idx="1267">
                  <c:v>2.82442914586293</c:v>
                </c:pt>
                <c:pt idx="1268">
                  <c:v>2.9077204477472023</c:v>
                </c:pt>
                <c:pt idx="1269">
                  <c:v>3.0046237776040816</c:v>
                </c:pt>
                <c:pt idx="1270">
                  <c:v>3.0519218479987549</c:v>
                </c:pt>
                <c:pt idx="1271">
                  <c:v>2.9886914200857846</c:v>
                </c:pt>
                <c:pt idx="1272">
                  <c:v>2.9077204477472023</c:v>
                </c:pt>
                <c:pt idx="1273">
                  <c:v>2.9077204477472023</c:v>
                </c:pt>
                <c:pt idx="1274">
                  <c:v>2.8412827456009087</c:v>
                </c:pt>
                <c:pt idx="1275">
                  <c:v>2.8412827456009087</c:v>
                </c:pt>
                <c:pt idx="1276">
                  <c:v>2.9726736726463843</c:v>
                </c:pt>
                <c:pt idx="1277">
                  <c:v>3.0204720964434117</c:v>
                </c:pt>
                <c:pt idx="1278">
                  <c:v>3.0046237776040816</c:v>
                </c:pt>
                <c:pt idx="1279">
                  <c:v>2.9240940208373312</c:v>
                </c:pt>
                <c:pt idx="1280">
                  <c:v>2.9240940208373312</c:v>
                </c:pt>
                <c:pt idx="1281">
                  <c:v>2.9403764186148118</c:v>
                </c:pt>
                <c:pt idx="1282">
                  <c:v>2.9403764186148118</c:v>
                </c:pt>
                <c:pt idx="1283">
                  <c:v>3.0046237776040816</c:v>
                </c:pt>
                <c:pt idx="1284">
                  <c:v>3.0519218479987549</c:v>
                </c:pt>
                <c:pt idx="1285">
                  <c:v>3.0675258119112172</c:v>
                </c:pt>
                <c:pt idx="1286">
                  <c:v>3.0519218479987549</c:v>
                </c:pt>
                <c:pt idx="1287">
                  <c:v>2.9726736726463843</c:v>
                </c:pt>
                <c:pt idx="1288">
                  <c:v>2.9240940208373312</c:v>
                </c:pt>
                <c:pt idx="1289">
                  <c:v>2.8912541503295333</c:v>
                </c:pt>
                <c:pt idx="1290">
                  <c:v>2.9726736726463843</c:v>
                </c:pt>
                <c:pt idx="1291">
                  <c:v>3.036237692579864</c:v>
                </c:pt>
                <c:pt idx="1292">
                  <c:v>3.0830508019153711</c:v>
                </c:pt>
                <c:pt idx="1293">
                  <c:v>3.0204720964434117</c:v>
                </c:pt>
                <c:pt idx="1294">
                  <c:v>3.0046237776040816</c:v>
                </c:pt>
                <c:pt idx="1295">
                  <c:v>2.9565691474402396</c:v>
                </c:pt>
                <c:pt idx="1296">
                  <c:v>2.8912541503295333</c:v>
                </c:pt>
                <c:pt idx="1297">
                  <c:v>2.9077204477472023</c:v>
                </c:pt>
                <c:pt idx="1298">
                  <c:v>2.9726736726463843</c:v>
                </c:pt>
                <c:pt idx="1299">
                  <c:v>2.9726736726463843</c:v>
                </c:pt>
                <c:pt idx="1300">
                  <c:v>2.9403764186148118</c:v>
                </c:pt>
                <c:pt idx="1301">
                  <c:v>2.9077204477472023</c:v>
                </c:pt>
                <c:pt idx="1302">
                  <c:v>2.8746935352048077</c:v>
                </c:pt>
                <c:pt idx="1303">
                  <c:v>2.8580369628293605</c:v>
                </c:pt>
                <c:pt idx="1304">
                  <c:v>2.82442914586293</c:v>
                </c:pt>
                <c:pt idx="1305">
                  <c:v>2.8912541503295333</c:v>
                </c:pt>
                <c:pt idx="1306">
                  <c:v>2.9726736726463843</c:v>
                </c:pt>
                <c:pt idx="1307">
                  <c:v>3.0046237776040816</c:v>
                </c:pt>
                <c:pt idx="1308">
                  <c:v>2.9726736726463843</c:v>
                </c:pt>
                <c:pt idx="1309">
                  <c:v>2.9403764186148118</c:v>
                </c:pt>
                <c:pt idx="1310">
                  <c:v>2.9077204477472023</c:v>
                </c:pt>
                <c:pt idx="1311">
                  <c:v>2.9240940208373312</c:v>
                </c:pt>
                <c:pt idx="1312">
                  <c:v>2.9565691474402396</c:v>
                </c:pt>
                <c:pt idx="1313">
                  <c:v>2.9726736726463843</c:v>
                </c:pt>
                <c:pt idx="1314">
                  <c:v>3.0046237776040816</c:v>
                </c:pt>
                <c:pt idx="1315">
                  <c:v>3.0046237776040816</c:v>
                </c:pt>
                <c:pt idx="1316">
                  <c:v>2.9240940208373312</c:v>
                </c:pt>
                <c:pt idx="1317">
                  <c:v>2.9403764186148118</c:v>
                </c:pt>
                <c:pt idx="1318">
                  <c:v>2.9403764186148118</c:v>
                </c:pt>
                <c:pt idx="1319">
                  <c:v>2.9240940208373312</c:v>
                </c:pt>
                <c:pt idx="1320">
                  <c:v>2.9886914200857846</c:v>
                </c:pt>
                <c:pt idx="1321">
                  <c:v>2.9886914200857846</c:v>
                </c:pt>
                <c:pt idx="1322">
                  <c:v>2.9565691474402396</c:v>
                </c:pt>
                <c:pt idx="1323">
                  <c:v>2.8746935352048077</c:v>
                </c:pt>
                <c:pt idx="1324">
                  <c:v>2.8912541503295333</c:v>
                </c:pt>
                <c:pt idx="1325">
                  <c:v>2.8912541503295333</c:v>
                </c:pt>
                <c:pt idx="1326">
                  <c:v>2.8746935352048077</c:v>
                </c:pt>
                <c:pt idx="1327">
                  <c:v>2.8746935352048077</c:v>
                </c:pt>
                <c:pt idx="1328">
                  <c:v>2.9726736726463843</c:v>
                </c:pt>
                <c:pt idx="1329">
                  <c:v>2.9403764186148118</c:v>
                </c:pt>
                <c:pt idx="1330">
                  <c:v>2.9403764186148118</c:v>
                </c:pt>
                <c:pt idx="1331">
                  <c:v>2.8912541503295333</c:v>
                </c:pt>
                <c:pt idx="1332">
                  <c:v>2.9240940208373312</c:v>
                </c:pt>
                <c:pt idx="1333">
                  <c:v>2.9240940208373312</c:v>
                </c:pt>
                <c:pt idx="1334">
                  <c:v>3.0046237776040816</c:v>
                </c:pt>
                <c:pt idx="1335">
                  <c:v>3.0046237776040816</c:v>
                </c:pt>
                <c:pt idx="1336">
                  <c:v>2.9403764186148118</c:v>
                </c:pt>
                <c:pt idx="1337">
                  <c:v>2.9726736726463843</c:v>
                </c:pt>
                <c:pt idx="1338">
                  <c:v>2.8912541503295333</c:v>
                </c:pt>
                <c:pt idx="1339">
                  <c:v>2.8412827456009087</c:v>
                </c:pt>
                <c:pt idx="1340">
                  <c:v>2.8912541503295333</c:v>
                </c:pt>
                <c:pt idx="1341">
                  <c:v>2.9077204477472023</c:v>
                </c:pt>
                <c:pt idx="1342">
                  <c:v>2.9240940208373312</c:v>
                </c:pt>
                <c:pt idx="1343">
                  <c:v>2.9886914200857846</c:v>
                </c:pt>
                <c:pt idx="1344">
                  <c:v>2.9240940208373312</c:v>
                </c:pt>
                <c:pt idx="1345">
                  <c:v>2.82442914586293</c:v>
                </c:pt>
                <c:pt idx="1346">
                  <c:v>2.7904165852254255</c:v>
                </c:pt>
                <c:pt idx="1347">
                  <c:v>2.7559842957103813</c:v>
                </c:pt>
                <c:pt idx="1348">
                  <c:v>2.7559842957103813</c:v>
                </c:pt>
                <c:pt idx="1349">
                  <c:v>2.8412827456009087</c:v>
                </c:pt>
                <c:pt idx="1350">
                  <c:v>2.8746935352048077</c:v>
                </c:pt>
                <c:pt idx="1351">
                  <c:v>2.8580369628293605</c:v>
                </c:pt>
                <c:pt idx="1352">
                  <c:v>2.8746935352048077</c:v>
                </c:pt>
                <c:pt idx="1353">
                  <c:v>2.8074743738012216</c:v>
                </c:pt>
                <c:pt idx="1354">
                  <c:v>2.7559842957103813</c:v>
                </c:pt>
                <c:pt idx="1355">
                  <c:v>2.8074743738012216</c:v>
                </c:pt>
                <c:pt idx="1356">
                  <c:v>2.8580369628293605</c:v>
                </c:pt>
                <c:pt idx="1357">
                  <c:v>2.8912541503295333</c:v>
                </c:pt>
                <c:pt idx="1358">
                  <c:v>2.9403764186148118</c:v>
                </c:pt>
                <c:pt idx="1359">
                  <c:v>2.9565691474402396</c:v>
                </c:pt>
                <c:pt idx="1360">
                  <c:v>2.8412827456009087</c:v>
                </c:pt>
                <c:pt idx="1361">
                  <c:v>2.7732538792277359</c:v>
                </c:pt>
                <c:pt idx="1362">
                  <c:v>2.7559842957103813</c:v>
                </c:pt>
                <c:pt idx="1363">
                  <c:v>2.7904165852254255</c:v>
                </c:pt>
                <c:pt idx="1364">
                  <c:v>2.7732538792277359</c:v>
                </c:pt>
                <c:pt idx="1365">
                  <c:v>2.8746935352048077</c:v>
                </c:pt>
                <c:pt idx="1366">
                  <c:v>2.9240940208373312</c:v>
                </c:pt>
                <c:pt idx="1367">
                  <c:v>2.8412827456009087</c:v>
                </c:pt>
                <c:pt idx="1368">
                  <c:v>2.8074743738012216</c:v>
                </c:pt>
                <c:pt idx="1369">
                  <c:v>2.7732538792277359</c:v>
                </c:pt>
                <c:pt idx="1370">
                  <c:v>2.7386054024926261</c:v>
                </c:pt>
                <c:pt idx="1371">
                  <c:v>2.7904165852254255</c:v>
                </c:pt>
                <c:pt idx="1372">
                  <c:v>2.8412827456009087</c:v>
                </c:pt>
                <c:pt idx="1373">
                  <c:v>2.8912541503295333</c:v>
                </c:pt>
                <c:pt idx="1374">
                  <c:v>2.8580369628293605</c:v>
                </c:pt>
                <c:pt idx="1375">
                  <c:v>2.82442914586293</c:v>
                </c:pt>
                <c:pt idx="1376">
                  <c:v>2.8074743738012216</c:v>
                </c:pt>
                <c:pt idx="1377">
                  <c:v>2.8074743738012216</c:v>
                </c:pt>
                <c:pt idx="1378">
                  <c:v>2.8074743738012216</c:v>
                </c:pt>
                <c:pt idx="1379">
                  <c:v>2.8580369628293605</c:v>
                </c:pt>
                <c:pt idx="1380">
                  <c:v>2.9240940208373312</c:v>
                </c:pt>
                <c:pt idx="1381">
                  <c:v>2.9077204477472023</c:v>
                </c:pt>
                <c:pt idx="1382">
                  <c:v>2.82442914586293</c:v>
                </c:pt>
                <c:pt idx="1383">
                  <c:v>2.8074743738012216</c:v>
                </c:pt>
                <c:pt idx="1384">
                  <c:v>2.82442914586293</c:v>
                </c:pt>
                <c:pt idx="1385">
                  <c:v>2.7904165852254255</c:v>
                </c:pt>
                <c:pt idx="1386">
                  <c:v>2.82442914586293</c:v>
                </c:pt>
                <c:pt idx="1387">
                  <c:v>2.82442914586293</c:v>
                </c:pt>
                <c:pt idx="1388">
                  <c:v>2.8912541503295333</c:v>
                </c:pt>
                <c:pt idx="1389">
                  <c:v>2.8580369628293605</c:v>
                </c:pt>
                <c:pt idx="1390">
                  <c:v>2.8746935352048077</c:v>
                </c:pt>
                <c:pt idx="1391">
                  <c:v>2.7559842957103813</c:v>
                </c:pt>
                <c:pt idx="1392">
                  <c:v>2.7732538792277359</c:v>
                </c:pt>
                <c:pt idx="1393">
                  <c:v>2.9077204477472023</c:v>
                </c:pt>
                <c:pt idx="1394">
                  <c:v>2.9077204477472023</c:v>
                </c:pt>
                <c:pt idx="1395">
                  <c:v>2.8912541503295333</c:v>
                </c:pt>
                <c:pt idx="1396">
                  <c:v>2.9403764186148118</c:v>
                </c:pt>
                <c:pt idx="1397">
                  <c:v>2.9077204477472023</c:v>
                </c:pt>
                <c:pt idx="1398">
                  <c:v>2.8912541503295333</c:v>
                </c:pt>
                <c:pt idx="1399">
                  <c:v>2.9077204477472023</c:v>
                </c:pt>
                <c:pt idx="1400">
                  <c:v>2.9726736726463843</c:v>
                </c:pt>
                <c:pt idx="1401">
                  <c:v>3.0519218479987549</c:v>
                </c:pt>
                <c:pt idx="1402">
                  <c:v>3.0675258119112172</c:v>
                </c:pt>
                <c:pt idx="1403">
                  <c:v>3.0675258119112172</c:v>
                </c:pt>
                <c:pt idx="1404">
                  <c:v>3.0204720964434117</c:v>
                </c:pt>
                <c:pt idx="1405">
                  <c:v>3.0204720964434117</c:v>
                </c:pt>
                <c:pt idx="1406">
                  <c:v>3.0204720964434117</c:v>
                </c:pt>
                <c:pt idx="1407">
                  <c:v>3.0984980051051267</c:v>
                </c:pt>
                <c:pt idx="1408">
                  <c:v>3.1443846864179603</c:v>
                </c:pt>
                <c:pt idx="1409">
                  <c:v>3.0675258119112172</c:v>
                </c:pt>
                <c:pt idx="1410">
                  <c:v>3.1138685791294867</c:v>
                </c:pt>
                <c:pt idx="1411">
                  <c:v>3.0675258119112172</c:v>
                </c:pt>
                <c:pt idx="1412">
                  <c:v>3.0046237776040816</c:v>
                </c:pt>
                <c:pt idx="1413">
                  <c:v>3.0519218479987549</c:v>
                </c:pt>
                <c:pt idx="1414">
                  <c:v>3.0519218479987549</c:v>
                </c:pt>
                <c:pt idx="1415">
                  <c:v>3.0830508019153711</c:v>
                </c:pt>
                <c:pt idx="1416">
                  <c:v>3.1291636532050102</c:v>
                </c:pt>
                <c:pt idx="1417">
                  <c:v>3.1291636532050102</c:v>
                </c:pt>
                <c:pt idx="1418">
                  <c:v>3.0830508019153711</c:v>
                </c:pt>
                <c:pt idx="1419">
                  <c:v>2.9726736726463843</c:v>
                </c:pt>
                <c:pt idx="1420">
                  <c:v>2.9403764186148118</c:v>
                </c:pt>
                <c:pt idx="1421">
                  <c:v>2.8746935352048077</c:v>
                </c:pt>
                <c:pt idx="1422">
                  <c:v>2.9726736726463843</c:v>
                </c:pt>
                <c:pt idx="1423">
                  <c:v>2.9886914200857846</c:v>
                </c:pt>
                <c:pt idx="1424">
                  <c:v>3.0675258119112172</c:v>
                </c:pt>
                <c:pt idx="1425">
                  <c:v>3.0675258119112172</c:v>
                </c:pt>
                <c:pt idx="1426">
                  <c:v>2.9565691474402396</c:v>
                </c:pt>
                <c:pt idx="1427">
                  <c:v>2.8912541503295333</c:v>
                </c:pt>
                <c:pt idx="1428">
                  <c:v>2.9726736726463843</c:v>
                </c:pt>
                <c:pt idx="1429">
                  <c:v>2.9886914200857846</c:v>
                </c:pt>
                <c:pt idx="1430">
                  <c:v>3.0519218479987549</c:v>
                </c:pt>
                <c:pt idx="1431">
                  <c:v>3.0519218479987549</c:v>
                </c:pt>
                <c:pt idx="1432">
                  <c:v>3.0984980051051267</c:v>
                </c:pt>
                <c:pt idx="1433">
                  <c:v>2.9886914200857846</c:v>
                </c:pt>
                <c:pt idx="1434">
                  <c:v>2.9886914200857846</c:v>
                </c:pt>
                <c:pt idx="1435">
                  <c:v>2.8746935352048077</c:v>
                </c:pt>
                <c:pt idx="1436">
                  <c:v>2.8746935352048077</c:v>
                </c:pt>
                <c:pt idx="1437">
                  <c:v>2.9565691474402396</c:v>
                </c:pt>
                <c:pt idx="1438">
                  <c:v>3.0046237776040816</c:v>
                </c:pt>
                <c:pt idx="1439">
                  <c:v>3.0204720964434117</c:v>
                </c:pt>
                <c:pt idx="1440">
                  <c:v>2.9726736726463843</c:v>
                </c:pt>
                <c:pt idx="1441">
                  <c:v>2.9726736726463843</c:v>
                </c:pt>
                <c:pt idx="1442">
                  <c:v>2.9403764186148118</c:v>
                </c:pt>
                <c:pt idx="1443">
                  <c:v>2.8746935352048077</c:v>
                </c:pt>
                <c:pt idx="1444">
                  <c:v>2.8746935352048077</c:v>
                </c:pt>
                <c:pt idx="1445">
                  <c:v>2.9565691474402396</c:v>
                </c:pt>
                <c:pt idx="1446">
                  <c:v>2.9726736726463843</c:v>
                </c:pt>
                <c:pt idx="1447">
                  <c:v>2.9726736726463843</c:v>
                </c:pt>
                <c:pt idx="1448">
                  <c:v>2.9403764186148118</c:v>
                </c:pt>
                <c:pt idx="1449">
                  <c:v>2.9077204477472023</c:v>
                </c:pt>
                <c:pt idx="1450">
                  <c:v>2.8746935352048077</c:v>
                </c:pt>
                <c:pt idx="1451">
                  <c:v>2.8412827456009087</c:v>
                </c:pt>
                <c:pt idx="1452">
                  <c:v>2.9240940208373312</c:v>
                </c:pt>
                <c:pt idx="1453">
                  <c:v>2.8912541503295333</c:v>
                </c:pt>
                <c:pt idx="1454">
                  <c:v>2.9240940208373312</c:v>
                </c:pt>
                <c:pt idx="1455">
                  <c:v>2.82442914586293</c:v>
                </c:pt>
                <c:pt idx="1456">
                  <c:v>2.7211159310313038</c:v>
                </c:pt>
                <c:pt idx="1457">
                  <c:v>2.7035133196755146</c:v>
                </c:pt>
                <c:pt idx="1458">
                  <c:v>2.650004027980827</c:v>
                </c:pt>
                <c:pt idx="1459">
                  <c:v>2.7035133196755146</c:v>
                </c:pt>
                <c:pt idx="1460">
                  <c:v>2.7035133196755146</c:v>
                </c:pt>
                <c:pt idx="1461">
                  <c:v>2.7386054024926261</c:v>
                </c:pt>
                <c:pt idx="1462">
                  <c:v>2.7035133196755146</c:v>
                </c:pt>
                <c:pt idx="1463">
                  <c:v>2.650004027980827</c:v>
                </c:pt>
                <c:pt idx="1464">
                  <c:v>2.6319258553130194</c:v>
                </c:pt>
                <c:pt idx="1465">
                  <c:v>2.6679597052362025</c:v>
                </c:pt>
                <c:pt idx="1466">
                  <c:v>2.7211159310313038</c:v>
                </c:pt>
                <c:pt idx="1467">
                  <c:v>2.7732538792277359</c:v>
                </c:pt>
                <c:pt idx="1468">
                  <c:v>2.7559842957103813</c:v>
                </c:pt>
                <c:pt idx="1469">
                  <c:v>2.7732538792277359</c:v>
                </c:pt>
                <c:pt idx="1470">
                  <c:v>2.6679597052362025</c:v>
                </c:pt>
                <c:pt idx="1471">
                  <c:v>2.5953917675307308</c:v>
                </c:pt>
                <c:pt idx="1472">
                  <c:v>2.6319258553130194</c:v>
                </c:pt>
                <c:pt idx="1473">
                  <c:v>2.650004027980827</c:v>
                </c:pt>
                <c:pt idx="1474">
                  <c:v>2.7386054024926261</c:v>
                </c:pt>
                <c:pt idx="1475">
                  <c:v>2.7386054024926261</c:v>
                </c:pt>
                <c:pt idx="1476">
                  <c:v>2.650004027980827</c:v>
                </c:pt>
                <c:pt idx="1477">
                  <c:v>2.6319258553130194</c:v>
                </c:pt>
                <c:pt idx="1478">
                  <c:v>2.5769304970287528</c:v>
                </c:pt>
                <c:pt idx="1479">
                  <c:v>2.5583360111735547</c:v>
                </c:pt>
                <c:pt idx="1480">
                  <c:v>2.5583360111735547</c:v>
                </c:pt>
                <c:pt idx="1481">
                  <c:v>2.5953917675307308</c:v>
                </c:pt>
                <c:pt idx="1482">
                  <c:v>2.6319258553130194</c:v>
                </c:pt>
                <c:pt idx="1483">
                  <c:v>2.6137226454648417</c:v>
                </c:pt>
                <c:pt idx="1484">
                  <c:v>2.5769304970287528</c:v>
                </c:pt>
                <c:pt idx="1485">
                  <c:v>2.4437997674463401</c:v>
                </c:pt>
                <c:pt idx="1486">
                  <c:v>2.4241843294026442</c:v>
                </c:pt>
                <c:pt idx="1487">
                  <c:v>2.4825657260724565</c:v>
                </c:pt>
                <c:pt idx="1488">
                  <c:v>2.4632590086753412</c:v>
                </c:pt>
                <c:pt idx="1489">
                  <c:v>2.6857953438811162</c:v>
                </c:pt>
                <c:pt idx="1490">
                  <c:v>2.7035133196755146</c:v>
                </c:pt>
                <c:pt idx="1491">
                  <c:v>2.7904165852254255</c:v>
                </c:pt>
                <c:pt idx="1492">
                  <c:v>2.6857953438811162</c:v>
                </c:pt>
                <c:pt idx="1493">
                  <c:v>2.6679597052362025</c:v>
                </c:pt>
                <c:pt idx="1494">
                  <c:v>2.5769304970287528</c:v>
                </c:pt>
                <c:pt idx="1495">
                  <c:v>2.5017234508872281</c:v>
                </c:pt>
                <c:pt idx="1496">
                  <c:v>2.6679597052362025</c:v>
                </c:pt>
                <c:pt idx="1497">
                  <c:v>2.7386054024926261</c:v>
                </c:pt>
                <c:pt idx="1498">
                  <c:v>2.7904165852254255</c:v>
                </c:pt>
                <c:pt idx="1499">
                  <c:v>2.7211159310313038</c:v>
                </c:pt>
                <c:pt idx="1500">
                  <c:v>2.6137226454648417</c:v>
                </c:pt>
                <c:pt idx="1501">
                  <c:v>2.6137226454648417</c:v>
                </c:pt>
                <c:pt idx="1502">
                  <c:v>2.5396053838378077</c:v>
                </c:pt>
                <c:pt idx="1503">
                  <c:v>2.5953917675307308</c:v>
                </c:pt>
                <c:pt idx="1504">
                  <c:v>2.6137226454648417</c:v>
                </c:pt>
                <c:pt idx="1505">
                  <c:v>2.6137226454648417</c:v>
                </c:pt>
                <c:pt idx="1506">
                  <c:v>2.650004027980827</c:v>
                </c:pt>
                <c:pt idx="1507">
                  <c:v>2.4825657260724565</c:v>
                </c:pt>
                <c:pt idx="1508">
                  <c:v>2.4632590086753412</c:v>
                </c:pt>
                <c:pt idx="1509">
                  <c:v>2.4241843294026442</c:v>
                </c:pt>
                <c:pt idx="1510">
                  <c:v>2.4044088717337386</c:v>
                </c:pt>
                <c:pt idx="1511">
                  <c:v>2.5207355801766553</c:v>
                </c:pt>
                <c:pt idx="1512">
                  <c:v>2.5953917675307308</c:v>
                </c:pt>
                <c:pt idx="1513">
                  <c:v>2.6137226454648417</c:v>
                </c:pt>
                <c:pt idx="1514">
                  <c:v>2.5583360111735547</c:v>
                </c:pt>
                <c:pt idx="1515">
                  <c:v>2.5583360111735547</c:v>
                </c:pt>
                <c:pt idx="1516">
                  <c:v>2.5396053838378077</c:v>
                </c:pt>
                <c:pt idx="1517">
                  <c:v>2.4825657260724565</c:v>
                </c:pt>
                <c:pt idx="1518">
                  <c:v>2.5583360111735547</c:v>
                </c:pt>
                <c:pt idx="1519">
                  <c:v>2.5396053838378077</c:v>
                </c:pt>
                <c:pt idx="1520">
                  <c:v>2.5583360111735547</c:v>
                </c:pt>
                <c:pt idx="1521">
                  <c:v>2.5769304970287528</c:v>
                </c:pt>
                <c:pt idx="1522">
                  <c:v>2.5583360111735547</c:v>
                </c:pt>
                <c:pt idx="1523">
                  <c:v>2.5769304970287528</c:v>
                </c:pt>
                <c:pt idx="1524">
                  <c:v>2.5583360111735547</c:v>
                </c:pt>
                <c:pt idx="1525">
                  <c:v>2.6319258553130194</c:v>
                </c:pt>
                <c:pt idx="1526">
                  <c:v>2.7035133196755146</c:v>
                </c:pt>
                <c:pt idx="1527">
                  <c:v>2.650004027980827</c:v>
                </c:pt>
                <c:pt idx="1528">
                  <c:v>2.7211159310313038</c:v>
                </c:pt>
                <c:pt idx="1529">
                  <c:v>2.650004027980827</c:v>
                </c:pt>
                <c:pt idx="1530">
                  <c:v>2.650004027980827</c:v>
                </c:pt>
                <c:pt idx="1531">
                  <c:v>2.5769304970287528</c:v>
                </c:pt>
                <c:pt idx="1532">
                  <c:v>2.6137226454648417</c:v>
                </c:pt>
                <c:pt idx="1533">
                  <c:v>2.7035133196755146</c:v>
                </c:pt>
                <c:pt idx="1534">
                  <c:v>2.7386054024926261</c:v>
                </c:pt>
                <c:pt idx="1535">
                  <c:v>2.7211159310313038</c:v>
                </c:pt>
                <c:pt idx="1536">
                  <c:v>2.7035133196755146</c:v>
                </c:pt>
                <c:pt idx="1537">
                  <c:v>2.7035133196755146</c:v>
                </c:pt>
                <c:pt idx="1538">
                  <c:v>2.7035133196755146</c:v>
                </c:pt>
                <c:pt idx="1539">
                  <c:v>2.7559842957103813</c:v>
                </c:pt>
                <c:pt idx="1540">
                  <c:v>2.82442914586293</c:v>
                </c:pt>
                <c:pt idx="1541">
                  <c:v>2.8412827456009087</c:v>
                </c:pt>
                <c:pt idx="1542">
                  <c:v>2.8746935352048077</c:v>
                </c:pt>
                <c:pt idx="1543">
                  <c:v>2.7211159310313038</c:v>
                </c:pt>
                <c:pt idx="1544">
                  <c:v>2.6679597052362025</c:v>
                </c:pt>
                <c:pt idx="1545">
                  <c:v>2.650004027980827</c:v>
                </c:pt>
                <c:pt idx="1546">
                  <c:v>2.7211159310313038</c:v>
                </c:pt>
                <c:pt idx="1547">
                  <c:v>2.6679597052362025</c:v>
                </c:pt>
                <c:pt idx="1548">
                  <c:v>2.7559842957103813</c:v>
                </c:pt>
                <c:pt idx="1549">
                  <c:v>2.8074743738012216</c:v>
                </c:pt>
                <c:pt idx="1550">
                  <c:v>2.7904165852254255</c:v>
                </c:pt>
                <c:pt idx="1551">
                  <c:v>2.6679597052362025</c:v>
                </c:pt>
                <c:pt idx="1552">
                  <c:v>2.650004027980827</c:v>
                </c:pt>
                <c:pt idx="1553">
                  <c:v>2.7035133196755146</c:v>
                </c:pt>
                <c:pt idx="1554">
                  <c:v>2.650004027980827</c:v>
                </c:pt>
                <c:pt idx="1555">
                  <c:v>2.7732538792277359</c:v>
                </c:pt>
                <c:pt idx="1556">
                  <c:v>2.8074743738012216</c:v>
                </c:pt>
                <c:pt idx="1557">
                  <c:v>2.8412827456009087</c:v>
                </c:pt>
                <c:pt idx="1558">
                  <c:v>2.8074743738012216</c:v>
                </c:pt>
                <c:pt idx="1559">
                  <c:v>2.7904165852254255</c:v>
                </c:pt>
                <c:pt idx="1560">
                  <c:v>2.7732538792277359</c:v>
                </c:pt>
                <c:pt idx="1561">
                  <c:v>2.8074743738012216</c:v>
                </c:pt>
                <c:pt idx="1562">
                  <c:v>2.9240940208373312</c:v>
                </c:pt>
                <c:pt idx="1563">
                  <c:v>2.9565691474402396</c:v>
                </c:pt>
                <c:pt idx="1564">
                  <c:v>3.0046237776040816</c:v>
                </c:pt>
                <c:pt idx="1565">
                  <c:v>2.9726736726463843</c:v>
                </c:pt>
                <c:pt idx="1566">
                  <c:v>2.9240940208373312</c:v>
                </c:pt>
                <c:pt idx="1567">
                  <c:v>2.9077204477472023</c:v>
                </c:pt>
                <c:pt idx="1568">
                  <c:v>2.8074743738012216</c:v>
                </c:pt>
                <c:pt idx="1569">
                  <c:v>2.8580369628293605</c:v>
                </c:pt>
                <c:pt idx="1570">
                  <c:v>2.9886914200857846</c:v>
                </c:pt>
                <c:pt idx="1571">
                  <c:v>2.9726736726463843</c:v>
                </c:pt>
                <c:pt idx="1572">
                  <c:v>3.0204720964434117</c:v>
                </c:pt>
                <c:pt idx="1573">
                  <c:v>2.9403764186148118</c:v>
                </c:pt>
                <c:pt idx="1574">
                  <c:v>2.8746935352048077</c:v>
                </c:pt>
                <c:pt idx="1575">
                  <c:v>2.8912541503295333</c:v>
                </c:pt>
                <c:pt idx="1576">
                  <c:v>2.8746935352048077</c:v>
                </c:pt>
                <c:pt idx="1577">
                  <c:v>2.9240940208373312</c:v>
                </c:pt>
                <c:pt idx="1578">
                  <c:v>2.9726736726463843</c:v>
                </c:pt>
                <c:pt idx="1579">
                  <c:v>2.9403764186148118</c:v>
                </c:pt>
                <c:pt idx="1580">
                  <c:v>2.9403764186148118</c:v>
                </c:pt>
                <c:pt idx="1581">
                  <c:v>2.82442914586293</c:v>
                </c:pt>
                <c:pt idx="1582">
                  <c:v>2.82442914586293</c:v>
                </c:pt>
                <c:pt idx="1583">
                  <c:v>2.8580369628293605</c:v>
                </c:pt>
                <c:pt idx="1584">
                  <c:v>2.9240940208373312</c:v>
                </c:pt>
                <c:pt idx="1585">
                  <c:v>2.9726736726463843</c:v>
                </c:pt>
                <c:pt idx="1586">
                  <c:v>2.9886914200857846</c:v>
                </c:pt>
                <c:pt idx="1587">
                  <c:v>2.9565691474402396</c:v>
                </c:pt>
                <c:pt idx="1588">
                  <c:v>2.9077204477472023</c:v>
                </c:pt>
                <c:pt idx="1589">
                  <c:v>2.8746935352048077</c:v>
                </c:pt>
                <c:pt idx="1590">
                  <c:v>2.8074743738012216</c:v>
                </c:pt>
                <c:pt idx="1591">
                  <c:v>2.9077204477472023</c:v>
                </c:pt>
                <c:pt idx="1592">
                  <c:v>2.9403764186148118</c:v>
                </c:pt>
                <c:pt idx="1593">
                  <c:v>2.9240940208373312</c:v>
                </c:pt>
                <c:pt idx="1594">
                  <c:v>2.9077204477472023</c:v>
                </c:pt>
                <c:pt idx="1595">
                  <c:v>2.7904165852254255</c:v>
                </c:pt>
                <c:pt idx="1596">
                  <c:v>2.7732538792277359</c:v>
                </c:pt>
                <c:pt idx="1597">
                  <c:v>2.7211159310313038</c:v>
                </c:pt>
                <c:pt idx="1598">
                  <c:v>2.7732538792277359</c:v>
                </c:pt>
                <c:pt idx="1599">
                  <c:v>2.8412827456009087</c:v>
                </c:pt>
                <c:pt idx="1600">
                  <c:v>2.8580369628293605</c:v>
                </c:pt>
                <c:pt idx="1601">
                  <c:v>2.9077204477472023</c:v>
                </c:pt>
                <c:pt idx="1602">
                  <c:v>2.8412827456009087</c:v>
                </c:pt>
                <c:pt idx="1603">
                  <c:v>2.6857953438811162</c:v>
                </c:pt>
                <c:pt idx="1604">
                  <c:v>2.7211159310313038</c:v>
                </c:pt>
                <c:pt idx="1605">
                  <c:v>2.7035133196755146</c:v>
                </c:pt>
                <c:pt idx="1606">
                  <c:v>2.7732538792277359</c:v>
                </c:pt>
                <c:pt idx="1607">
                  <c:v>2.82442914586293</c:v>
                </c:pt>
                <c:pt idx="1608">
                  <c:v>2.8912541503295333</c:v>
                </c:pt>
                <c:pt idx="1609">
                  <c:v>2.9077204477472023</c:v>
                </c:pt>
                <c:pt idx="1610">
                  <c:v>2.7904165852254255</c:v>
                </c:pt>
                <c:pt idx="1611">
                  <c:v>2.7732538792277359</c:v>
                </c:pt>
                <c:pt idx="1612">
                  <c:v>2.7732538792277359</c:v>
                </c:pt>
                <c:pt idx="1613">
                  <c:v>2.7211159310313038</c:v>
                </c:pt>
                <c:pt idx="1614">
                  <c:v>2.7732538792277359</c:v>
                </c:pt>
                <c:pt idx="1615">
                  <c:v>2.8412827456009087</c:v>
                </c:pt>
                <c:pt idx="1616">
                  <c:v>2.7904165852254255</c:v>
                </c:pt>
                <c:pt idx="1617">
                  <c:v>2.7732538792277359</c:v>
                </c:pt>
                <c:pt idx="1618">
                  <c:v>2.7035133196755146</c:v>
                </c:pt>
                <c:pt idx="1619">
                  <c:v>2.7386054024926261</c:v>
                </c:pt>
                <c:pt idx="1620">
                  <c:v>2.650004027980827</c:v>
                </c:pt>
                <c:pt idx="1621">
                  <c:v>2.7559842957103813</c:v>
                </c:pt>
                <c:pt idx="1622">
                  <c:v>2.7559842957103813</c:v>
                </c:pt>
                <c:pt idx="1623">
                  <c:v>2.8412827456009087</c:v>
                </c:pt>
                <c:pt idx="1624">
                  <c:v>2.82442914586293</c:v>
                </c:pt>
                <c:pt idx="1625">
                  <c:v>2.7386054024926261</c:v>
                </c:pt>
                <c:pt idx="1626">
                  <c:v>2.7386054024926261</c:v>
                </c:pt>
                <c:pt idx="1627">
                  <c:v>2.7386054024926261</c:v>
                </c:pt>
                <c:pt idx="1628">
                  <c:v>2.7559842957103813</c:v>
                </c:pt>
                <c:pt idx="1629">
                  <c:v>2.7559842957103813</c:v>
                </c:pt>
                <c:pt idx="1630">
                  <c:v>2.7386054024926261</c:v>
                </c:pt>
                <c:pt idx="1631">
                  <c:v>2.7904165852254255</c:v>
                </c:pt>
                <c:pt idx="1632">
                  <c:v>2.650004027980827</c:v>
                </c:pt>
                <c:pt idx="1633">
                  <c:v>2.7035133196755146</c:v>
                </c:pt>
                <c:pt idx="1634">
                  <c:v>2.6679597052362025</c:v>
                </c:pt>
                <c:pt idx="1635">
                  <c:v>2.7211159310313038</c:v>
                </c:pt>
                <c:pt idx="1636">
                  <c:v>2.7732538792277359</c:v>
                </c:pt>
                <c:pt idx="1637">
                  <c:v>2.82442914586293</c:v>
                </c:pt>
                <c:pt idx="1638">
                  <c:v>2.7559842957103813</c:v>
                </c:pt>
                <c:pt idx="1639">
                  <c:v>2.7732538792277359</c:v>
                </c:pt>
                <c:pt idx="1640">
                  <c:v>2.6319258553130194</c:v>
                </c:pt>
                <c:pt idx="1641">
                  <c:v>2.6137226454648417</c:v>
                </c:pt>
                <c:pt idx="1642">
                  <c:v>2.5953917675307308</c:v>
                </c:pt>
                <c:pt idx="1643">
                  <c:v>2.7211159310313038</c:v>
                </c:pt>
                <c:pt idx="1644">
                  <c:v>2.6679597052362025</c:v>
                </c:pt>
                <c:pt idx="1645">
                  <c:v>2.7386054024926261</c:v>
                </c:pt>
                <c:pt idx="1646">
                  <c:v>2.7559842957103813</c:v>
                </c:pt>
                <c:pt idx="1647">
                  <c:v>2.5953917675307308</c:v>
                </c:pt>
                <c:pt idx="1648">
                  <c:v>2.5953917675307308</c:v>
                </c:pt>
                <c:pt idx="1649">
                  <c:v>2.5396053838378077</c:v>
                </c:pt>
                <c:pt idx="1650">
                  <c:v>2.6137226454648417</c:v>
                </c:pt>
                <c:pt idx="1651">
                  <c:v>2.6857953438811162</c:v>
                </c:pt>
                <c:pt idx="1652">
                  <c:v>2.7035133196755146</c:v>
                </c:pt>
                <c:pt idx="1653">
                  <c:v>2.7386054024926261</c:v>
                </c:pt>
                <c:pt idx="1654">
                  <c:v>2.7035133196755146</c:v>
                </c:pt>
                <c:pt idx="1655">
                  <c:v>2.650004027980827</c:v>
                </c:pt>
                <c:pt idx="1656">
                  <c:v>2.650004027980827</c:v>
                </c:pt>
                <c:pt idx="1657">
                  <c:v>2.6679597052362025</c:v>
                </c:pt>
                <c:pt idx="1658">
                  <c:v>2.7211159310313038</c:v>
                </c:pt>
                <c:pt idx="1659">
                  <c:v>2.7559842957103813</c:v>
                </c:pt>
                <c:pt idx="1660">
                  <c:v>2.7904165852254255</c:v>
                </c:pt>
                <c:pt idx="1661">
                  <c:v>2.7559842957103813</c:v>
                </c:pt>
                <c:pt idx="1662">
                  <c:v>2.6679597052362025</c:v>
                </c:pt>
                <c:pt idx="1663">
                  <c:v>2.650004027980827</c:v>
                </c:pt>
                <c:pt idx="1664">
                  <c:v>2.6137226454648417</c:v>
                </c:pt>
                <c:pt idx="1665">
                  <c:v>2.6137226454648417</c:v>
                </c:pt>
                <c:pt idx="1666">
                  <c:v>2.650004027980827</c:v>
                </c:pt>
                <c:pt idx="1667">
                  <c:v>2.650004027980827</c:v>
                </c:pt>
                <c:pt idx="1668">
                  <c:v>2.650004027980827</c:v>
                </c:pt>
                <c:pt idx="1669">
                  <c:v>2.5769304970287528</c:v>
                </c:pt>
                <c:pt idx="1670">
                  <c:v>2.6319258553130194</c:v>
                </c:pt>
                <c:pt idx="1671">
                  <c:v>2.5953917675307308</c:v>
                </c:pt>
                <c:pt idx="1672">
                  <c:v>2.6319258553130194</c:v>
                </c:pt>
                <c:pt idx="1673">
                  <c:v>2.7211159310313038</c:v>
                </c:pt>
                <c:pt idx="1674">
                  <c:v>2.7386054024926261</c:v>
                </c:pt>
                <c:pt idx="1675">
                  <c:v>2.7559842957103813</c:v>
                </c:pt>
                <c:pt idx="1676">
                  <c:v>2.6679597052362025</c:v>
                </c:pt>
                <c:pt idx="1677">
                  <c:v>2.6137226454648417</c:v>
                </c:pt>
                <c:pt idx="1678">
                  <c:v>2.5953917675307308</c:v>
                </c:pt>
                <c:pt idx="1679">
                  <c:v>2.650004027980827</c:v>
                </c:pt>
                <c:pt idx="1680">
                  <c:v>2.7211159310313038</c:v>
                </c:pt>
                <c:pt idx="1681">
                  <c:v>2.8412827456009087</c:v>
                </c:pt>
                <c:pt idx="1682">
                  <c:v>2.8074743738012216</c:v>
                </c:pt>
                <c:pt idx="1683">
                  <c:v>2.7732538792277359</c:v>
                </c:pt>
                <c:pt idx="1684">
                  <c:v>2.6857953438811162</c:v>
                </c:pt>
                <c:pt idx="1685">
                  <c:v>2.6679597052362025</c:v>
                </c:pt>
                <c:pt idx="1686">
                  <c:v>2.7035133196755146</c:v>
                </c:pt>
                <c:pt idx="1687">
                  <c:v>2.7211159310313038</c:v>
                </c:pt>
                <c:pt idx="1688">
                  <c:v>2.8074743738012216</c:v>
                </c:pt>
                <c:pt idx="1689">
                  <c:v>2.8074743738012216</c:v>
                </c:pt>
                <c:pt idx="1690">
                  <c:v>2.7386054024926261</c:v>
                </c:pt>
                <c:pt idx="1691">
                  <c:v>2.650004027980827</c:v>
                </c:pt>
                <c:pt idx="1692">
                  <c:v>2.6679597052362025</c:v>
                </c:pt>
                <c:pt idx="1693">
                  <c:v>2.6679597052362025</c:v>
                </c:pt>
                <c:pt idx="1694">
                  <c:v>2.650004027980827</c:v>
                </c:pt>
                <c:pt idx="1695">
                  <c:v>2.7211159310313038</c:v>
                </c:pt>
                <c:pt idx="1696">
                  <c:v>2.7732538792277359</c:v>
                </c:pt>
                <c:pt idx="1697">
                  <c:v>2.7732538792277359</c:v>
                </c:pt>
                <c:pt idx="1698">
                  <c:v>2.7211159310313038</c:v>
                </c:pt>
                <c:pt idx="1699">
                  <c:v>2.7211159310313038</c:v>
                </c:pt>
                <c:pt idx="1700">
                  <c:v>2.6679597052362025</c:v>
                </c:pt>
                <c:pt idx="1701">
                  <c:v>2.650004027980827</c:v>
                </c:pt>
                <c:pt idx="1702">
                  <c:v>2.650004027980827</c:v>
                </c:pt>
                <c:pt idx="1703">
                  <c:v>2.6679597052362025</c:v>
                </c:pt>
                <c:pt idx="1704">
                  <c:v>2.7035133196755146</c:v>
                </c:pt>
                <c:pt idx="1705">
                  <c:v>2.6679597052362025</c:v>
                </c:pt>
                <c:pt idx="1706">
                  <c:v>2.6137226454648417</c:v>
                </c:pt>
                <c:pt idx="1707">
                  <c:v>2.6319258553130194</c:v>
                </c:pt>
                <c:pt idx="1708">
                  <c:v>2.5769304970287528</c:v>
                </c:pt>
                <c:pt idx="1709">
                  <c:v>2.5583360111735547</c:v>
                </c:pt>
                <c:pt idx="1710">
                  <c:v>2.6679597052362025</c:v>
                </c:pt>
                <c:pt idx="1711">
                  <c:v>2.6857953438811162</c:v>
                </c:pt>
                <c:pt idx="1712">
                  <c:v>2.650004027980827</c:v>
                </c:pt>
                <c:pt idx="1713">
                  <c:v>2.5583360111735547</c:v>
                </c:pt>
                <c:pt idx="1714">
                  <c:v>2.5396053838378077</c:v>
                </c:pt>
                <c:pt idx="1715">
                  <c:v>2.5583360111735547</c:v>
                </c:pt>
                <c:pt idx="1716">
                  <c:v>2.5583360111735547</c:v>
                </c:pt>
                <c:pt idx="1717">
                  <c:v>2.7035133196755146</c:v>
                </c:pt>
                <c:pt idx="1718">
                  <c:v>2.7211159310313038</c:v>
                </c:pt>
                <c:pt idx="1719">
                  <c:v>2.7211159310313038</c:v>
                </c:pt>
                <c:pt idx="1720">
                  <c:v>2.7211159310313038</c:v>
                </c:pt>
                <c:pt idx="1721">
                  <c:v>2.6679597052362025</c:v>
                </c:pt>
                <c:pt idx="1722">
                  <c:v>2.6319258553130194</c:v>
                </c:pt>
                <c:pt idx="1723">
                  <c:v>2.6319258553130194</c:v>
                </c:pt>
                <c:pt idx="1724">
                  <c:v>2.7386054024926261</c:v>
                </c:pt>
                <c:pt idx="1725">
                  <c:v>2.7732538792277359</c:v>
                </c:pt>
                <c:pt idx="1726">
                  <c:v>2.7904165852254255</c:v>
                </c:pt>
                <c:pt idx="1727">
                  <c:v>2.7904165852254255</c:v>
                </c:pt>
                <c:pt idx="1728">
                  <c:v>2.7035133196755146</c:v>
                </c:pt>
                <c:pt idx="1729">
                  <c:v>2.6679597052362025</c:v>
                </c:pt>
                <c:pt idx="1730">
                  <c:v>2.650004027980827</c:v>
                </c:pt>
                <c:pt idx="1731">
                  <c:v>2.5769304970287528</c:v>
                </c:pt>
                <c:pt idx="1732">
                  <c:v>2.6679597052362025</c:v>
                </c:pt>
                <c:pt idx="1733">
                  <c:v>2.7211159310313038</c:v>
                </c:pt>
                <c:pt idx="1734">
                  <c:v>2.7732538792277359</c:v>
                </c:pt>
                <c:pt idx="1735">
                  <c:v>2.6679597052362025</c:v>
                </c:pt>
                <c:pt idx="1736">
                  <c:v>2.6137226454648417</c:v>
                </c:pt>
                <c:pt idx="1737">
                  <c:v>2.5017234508872281</c:v>
                </c:pt>
                <c:pt idx="1738">
                  <c:v>2.5017234508872281</c:v>
                </c:pt>
                <c:pt idx="1739">
                  <c:v>2.5207355801766553</c:v>
                </c:pt>
                <c:pt idx="1740">
                  <c:v>2.5396053838378077</c:v>
                </c:pt>
                <c:pt idx="1741">
                  <c:v>2.6137226454648417</c:v>
                </c:pt>
                <c:pt idx="1742">
                  <c:v>2.6137226454648417</c:v>
                </c:pt>
                <c:pt idx="1743">
                  <c:v>2.5583360111735547</c:v>
                </c:pt>
                <c:pt idx="1744">
                  <c:v>2.5207355801766553</c:v>
                </c:pt>
                <c:pt idx="1745">
                  <c:v>2.5396053838378077</c:v>
                </c:pt>
                <c:pt idx="1746">
                  <c:v>2.5953917675307308</c:v>
                </c:pt>
                <c:pt idx="1747">
                  <c:v>2.6679597052362025</c:v>
                </c:pt>
                <c:pt idx="1748">
                  <c:v>2.5953917675307308</c:v>
                </c:pt>
                <c:pt idx="1749">
                  <c:v>2.650004027980827</c:v>
                </c:pt>
                <c:pt idx="1750">
                  <c:v>2.5769304970287528</c:v>
                </c:pt>
                <c:pt idx="1751">
                  <c:v>2.5769304970287528</c:v>
                </c:pt>
                <c:pt idx="1752">
                  <c:v>2.5583360111735547</c:v>
                </c:pt>
                <c:pt idx="1753">
                  <c:v>2.5953917675307308</c:v>
                </c:pt>
                <c:pt idx="1754">
                  <c:v>2.6319258553130194</c:v>
                </c:pt>
                <c:pt idx="1755">
                  <c:v>2.6857953438811162</c:v>
                </c:pt>
                <c:pt idx="1756">
                  <c:v>2.6857953438811162</c:v>
                </c:pt>
                <c:pt idx="1757">
                  <c:v>2.5396053838378077</c:v>
                </c:pt>
                <c:pt idx="1758">
                  <c:v>2.4632590086753412</c:v>
                </c:pt>
                <c:pt idx="1759">
                  <c:v>2.5207355801766553</c:v>
                </c:pt>
                <c:pt idx="1760">
                  <c:v>2.5017234508872281</c:v>
                </c:pt>
                <c:pt idx="1761">
                  <c:v>2.6137226454648417</c:v>
                </c:pt>
                <c:pt idx="1762">
                  <c:v>2.650004027980827</c:v>
                </c:pt>
                <c:pt idx="1763">
                  <c:v>2.6137226454648417</c:v>
                </c:pt>
                <c:pt idx="1764">
                  <c:v>2.5769304970287528</c:v>
                </c:pt>
                <c:pt idx="1765">
                  <c:v>2.5396053838378077</c:v>
                </c:pt>
                <c:pt idx="1766">
                  <c:v>2.5396053838378077</c:v>
                </c:pt>
                <c:pt idx="1767">
                  <c:v>2.4825657260724565</c:v>
                </c:pt>
                <c:pt idx="1768">
                  <c:v>2.5769304970287528</c:v>
                </c:pt>
                <c:pt idx="1769">
                  <c:v>2.6679597052362025</c:v>
                </c:pt>
                <c:pt idx="1770">
                  <c:v>2.7035133196755146</c:v>
                </c:pt>
                <c:pt idx="1771">
                  <c:v>2.7386054024926261</c:v>
                </c:pt>
                <c:pt idx="1772">
                  <c:v>2.6679597052362025</c:v>
                </c:pt>
                <c:pt idx="1773">
                  <c:v>2.6679597052362025</c:v>
                </c:pt>
                <c:pt idx="1774">
                  <c:v>2.5769304970287528</c:v>
                </c:pt>
                <c:pt idx="1775">
                  <c:v>2.5953917675307308</c:v>
                </c:pt>
                <c:pt idx="1776">
                  <c:v>2.5953917675307308</c:v>
                </c:pt>
                <c:pt idx="1777">
                  <c:v>2.5953917675307308</c:v>
                </c:pt>
                <c:pt idx="1778">
                  <c:v>2.7386054024926261</c:v>
                </c:pt>
                <c:pt idx="1779">
                  <c:v>2.650004027980827</c:v>
                </c:pt>
                <c:pt idx="1780">
                  <c:v>2.5769304970287528</c:v>
                </c:pt>
                <c:pt idx="1781">
                  <c:v>2.650004027980827</c:v>
                </c:pt>
                <c:pt idx="1782">
                  <c:v>2.650004027980827</c:v>
                </c:pt>
                <c:pt idx="1783">
                  <c:v>2.7732538792277359</c:v>
                </c:pt>
                <c:pt idx="1784">
                  <c:v>2.7732538792277359</c:v>
                </c:pt>
                <c:pt idx="1785">
                  <c:v>2.7386054024926261</c:v>
                </c:pt>
                <c:pt idx="1786">
                  <c:v>2.7559842957103813</c:v>
                </c:pt>
                <c:pt idx="1787">
                  <c:v>2.6137226454648417</c:v>
                </c:pt>
                <c:pt idx="1788">
                  <c:v>2.650004027980827</c:v>
                </c:pt>
                <c:pt idx="1789">
                  <c:v>2.6319258553130194</c:v>
                </c:pt>
                <c:pt idx="1790">
                  <c:v>2.650004027980827</c:v>
                </c:pt>
                <c:pt idx="1791">
                  <c:v>2.6319258553130194</c:v>
                </c:pt>
                <c:pt idx="1792">
                  <c:v>2.7386054024926261</c:v>
                </c:pt>
                <c:pt idx="1793">
                  <c:v>2.7559842957103813</c:v>
                </c:pt>
                <c:pt idx="1794">
                  <c:v>2.6857953438811162</c:v>
                </c:pt>
                <c:pt idx="1795">
                  <c:v>2.6319258553130194</c:v>
                </c:pt>
                <c:pt idx="1796">
                  <c:v>2.6137226454648417</c:v>
                </c:pt>
                <c:pt idx="1797">
                  <c:v>2.5953917675307308</c:v>
                </c:pt>
                <c:pt idx="1798">
                  <c:v>2.6679597052362025</c:v>
                </c:pt>
                <c:pt idx="1799">
                  <c:v>2.650004027980827</c:v>
                </c:pt>
                <c:pt idx="1800">
                  <c:v>2.7386054024926261</c:v>
                </c:pt>
                <c:pt idx="1801">
                  <c:v>2.650004027980827</c:v>
                </c:pt>
                <c:pt idx="1802">
                  <c:v>2.5207355801766553</c:v>
                </c:pt>
                <c:pt idx="1803">
                  <c:v>2.5396053838378077</c:v>
                </c:pt>
                <c:pt idx="1804">
                  <c:v>2.5396053838378077</c:v>
                </c:pt>
                <c:pt idx="1805">
                  <c:v>2.5396053838378077</c:v>
                </c:pt>
                <c:pt idx="1806">
                  <c:v>2.6857953438811162</c:v>
                </c:pt>
                <c:pt idx="1807">
                  <c:v>2.6857953438811162</c:v>
                </c:pt>
                <c:pt idx="1808">
                  <c:v>2.7559842957103813</c:v>
                </c:pt>
                <c:pt idx="1809">
                  <c:v>2.7035133196755146</c:v>
                </c:pt>
                <c:pt idx="1810">
                  <c:v>2.650004027980827</c:v>
                </c:pt>
                <c:pt idx="1811">
                  <c:v>2.6679597052362025</c:v>
                </c:pt>
                <c:pt idx="1812">
                  <c:v>2.6857953438811162</c:v>
                </c:pt>
                <c:pt idx="1813">
                  <c:v>2.6857953438811162</c:v>
                </c:pt>
                <c:pt idx="1814">
                  <c:v>2.7559842957103813</c:v>
                </c:pt>
                <c:pt idx="1815">
                  <c:v>2.7386054024926261</c:v>
                </c:pt>
                <c:pt idx="1816">
                  <c:v>2.7211159310313038</c:v>
                </c:pt>
                <c:pt idx="1817">
                  <c:v>2.6857953438811162</c:v>
                </c:pt>
                <c:pt idx="1818">
                  <c:v>2.6679597052362025</c:v>
                </c:pt>
                <c:pt idx="1819">
                  <c:v>2.5953917675307308</c:v>
                </c:pt>
                <c:pt idx="1820">
                  <c:v>2.7211159310313038</c:v>
                </c:pt>
                <c:pt idx="1821">
                  <c:v>2.7211159310313038</c:v>
                </c:pt>
                <c:pt idx="1822">
                  <c:v>2.7211159310313038</c:v>
                </c:pt>
                <c:pt idx="1823">
                  <c:v>2.5769304970287528</c:v>
                </c:pt>
                <c:pt idx="1824">
                  <c:v>2.5583360111735547</c:v>
                </c:pt>
                <c:pt idx="1825">
                  <c:v>2.5396053838378077</c:v>
                </c:pt>
                <c:pt idx="1826">
                  <c:v>2.5207355801766553</c:v>
                </c:pt>
                <c:pt idx="1827">
                  <c:v>2.5769304970287528</c:v>
                </c:pt>
                <c:pt idx="1828">
                  <c:v>2.650004027980827</c:v>
                </c:pt>
                <c:pt idx="1829">
                  <c:v>2.7211159310313038</c:v>
                </c:pt>
                <c:pt idx="1830">
                  <c:v>2.7035133196755146</c:v>
                </c:pt>
                <c:pt idx="1831">
                  <c:v>2.5769304970287528</c:v>
                </c:pt>
                <c:pt idx="1832">
                  <c:v>2.5396053838378077</c:v>
                </c:pt>
                <c:pt idx="1833">
                  <c:v>2.5017234508872281</c:v>
                </c:pt>
                <c:pt idx="1834">
                  <c:v>2.5769304970287528</c:v>
                </c:pt>
                <c:pt idx="1835">
                  <c:v>2.5953917675307308</c:v>
                </c:pt>
                <c:pt idx="1836">
                  <c:v>2.7035133196755146</c:v>
                </c:pt>
                <c:pt idx="1837">
                  <c:v>2.7035133196755146</c:v>
                </c:pt>
                <c:pt idx="1838">
                  <c:v>2.650004027980827</c:v>
                </c:pt>
                <c:pt idx="1839">
                  <c:v>2.5953917675307308</c:v>
                </c:pt>
                <c:pt idx="1840">
                  <c:v>2.6319258553130194</c:v>
                </c:pt>
                <c:pt idx="1841">
                  <c:v>2.6319258553130194</c:v>
                </c:pt>
                <c:pt idx="1842">
                  <c:v>2.6857953438811162</c:v>
                </c:pt>
                <c:pt idx="1843">
                  <c:v>2.7386054024926261</c:v>
                </c:pt>
                <c:pt idx="1844">
                  <c:v>2.82442914586293</c:v>
                </c:pt>
                <c:pt idx="1845">
                  <c:v>2.7211159310313038</c:v>
                </c:pt>
                <c:pt idx="1846">
                  <c:v>2.7211159310313038</c:v>
                </c:pt>
                <c:pt idx="1847">
                  <c:v>2.7211159310313038</c:v>
                </c:pt>
                <c:pt idx="1848">
                  <c:v>2.6679597052362025</c:v>
                </c:pt>
                <c:pt idx="1849">
                  <c:v>2.7386054024926261</c:v>
                </c:pt>
                <c:pt idx="1850">
                  <c:v>2.7559842957103813</c:v>
                </c:pt>
                <c:pt idx="1851">
                  <c:v>2.7904165852254255</c:v>
                </c:pt>
                <c:pt idx="1852">
                  <c:v>2.82442914586293</c:v>
                </c:pt>
                <c:pt idx="1853">
                  <c:v>2.7386054024926261</c:v>
                </c:pt>
                <c:pt idx="1854">
                  <c:v>2.7211159310313038</c:v>
                </c:pt>
                <c:pt idx="1855">
                  <c:v>2.7035133196755146</c:v>
                </c:pt>
                <c:pt idx="1856">
                  <c:v>2.8074743738012216</c:v>
                </c:pt>
                <c:pt idx="1857">
                  <c:v>2.82442914586293</c:v>
                </c:pt>
                <c:pt idx="1858">
                  <c:v>2.8746935352048077</c:v>
                </c:pt>
                <c:pt idx="1859">
                  <c:v>2.8580369628293605</c:v>
                </c:pt>
                <c:pt idx="1860">
                  <c:v>2.7035133196755146</c:v>
                </c:pt>
                <c:pt idx="1861">
                  <c:v>2.7559842957103813</c:v>
                </c:pt>
                <c:pt idx="1862">
                  <c:v>2.7559842957103813</c:v>
                </c:pt>
                <c:pt idx="1863">
                  <c:v>2.7386054024926261</c:v>
                </c:pt>
                <c:pt idx="1864">
                  <c:v>2.8412827456009087</c:v>
                </c:pt>
                <c:pt idx="1865">
                  <c:v>2.9077204477472023</c:v>
                </c:pt>
                <c:pt idx="1866">
                  <c:v>2.8746935352048077</c:v>
                </c:pt>
                <c:pt idx="1867">
                  <c:v>2.8412827456009087</c:v>
                </c:pt>
                <c:pt idx="1868">
                  <c:v>2.6679597052362025</c:v>
                </c:pt>
                <c:pt idx="1869">
                  <c:v>2.6857953438811162</c:v>
                </c:pt>
                <c:pt idx="1870">
                  <c:v>2.6857953438811162</c:v>
                </c:pt>
                <c:pt idx="1871">
                  <c:v>2.6857953438811162</c:v>
                </c:pt>
                <c:pt idx="1872">
                  <c:v>2.7559842957103813</c:v>
                </c:pt>
                <c:pt idx="1873">
                  <c:v>2.7732538792277359</c:v>
                </c:pt>
                <c:pt idx="1874">
                  <c:v>2.8074743738012216</c:v>
                </c:pt>
                <c:pt idx="1875">
                  <c:v>2.6857953438811162</c:v>
                </c:pt>
                <c:pt idx="1876">
                  <c:v>2.6679597052362025</c:v>
                </c:pt>
                <c:pt idx="1877">
                  <c:v>2.650004027980827</c:v>
                </c:pt>
                <c:pt idx="1878">
                  <c:v>2.7035133196755146</c:v>
                </c:pt>
                <c:pt idx="1879">
                  <c:v>2.7732538792277359</c:v>
                </c:pt>
                <c:pt idx="1880">
                  <c:v>2.7386054024926261</c:v>
                </c:pt>
                <c:pt idx="1881">
                  <c:v>2.8412827456009087</c:v>
                </c:pt>
                <c:pt idx="1882">
                  <c:v>2.7035133196755146</c:v>
                </c:pt>
                <c:pt idx="1883">
                  <c:v>2.7035133196755146</c:v>
                </c:pt>
                <c:pt idx="1884">
                  <c:v>2.6679597052362025</c:v>
                </c:pt>
                <c:pt idx="1885">
                  <c:v>2.6857953438811162</c:v>
                </c:pt>
                <c:pt idx="1886">
                  <c:v>2.7732538792277359</c:v>
                </c:pt>
                <c:pt idx="1887">
                  <c:v>2.7211159310313038</c:v>
                </c:pt>
                <c:pt idx="1888">
                  <c:v>2.8074743738012216</c:v>
                </c:pt>
                <c:pt idx="1889">
                  <c:v>2.7386054024926261</c:v>
                </c:pt>
                <c:pt idx="1890">
                  <c:v>2.650004027980827</c:v>
                </c:pt>
                <c:pt idx="1891">
                  <c:v>2.6319258553130194</c:v>
                </c:pt>
                <c:pt idx="1892">
                  <c:v>2.650004027980827</c:v>
                </c:pt>
                <c:pt idx="1893">
                  <c:v>2.6679597052362025</c:v>
                </c:pt>
                <c:pt idx="1894">
                  <c:v>2.7732538792277359</c:v>
                </c:pt>
                <c:pt idx="1895">
                  <c:v>2.7386054024926261</c:v>
                </c:pt>
                <c:pt idx="1896">
                  <c:v>2.7386054024926261</c:v>
                </c:pt>
                <c:pt idx="1897">
                  <c:v>2.650004027980827</c:v>
                </c:pt>
                <c:pt idx="1898">
                  <c:v>2.6137226454648417</c:v>
                </c:pt>
                <c:pt idx="1899">
                  <c:v>2.650004027980827</c:v>
                </c:pt>
                <c:pt idx="1900">
                  <c:v>2.6319258553130194</c:v>
                </c:pt>
                <c:pt idx="1901">
                  <c:v>2.7211159310313038</c:v>
                </c:pt>
                <c:pt idx="1902">
                  <c:v>2.7732538792277359</c:v>
                </c:pt>
                <c:pt idx="1903">
                  <c:v>2.8746935352048077</c:v>
                </c:pt>
                <c:pt idx="1904">
                  <c:v>2.6857953438811162</c:v>
                </c:pt>
                <c:pt idx="1905">
                  <c:v>2.7559842957103813</c:v>
                </c:pt>
                <c:pt idx="1906">
                  <c:v>2.7386054024926261</c:v>
                </c:pt>
                <c:pt idx="1907">
                  <c:v>2.6679597052362025</c:v>
                </c:pt>
                <c:pt idx="1908">
                  <c:v>2.7386054024926261</c:v>
                </c:pt>
                <c:pt idx="1909">
                  <c:v>2.7386054024926261</c:v>
                </c:pt>
                <c:pt idx="1910">
                  <c:v>2.8074743738012216</c:v>
                </c:pt>
                <c:pt idx="1911">
                  <c:v>2.82442914586293</c:v>
                </c:pt>
                <c:pt idx="1912">
                  <c:v>2.7386054024926261</c:v>
                </c:pt>
                <c:pt idx="1913">
                  <c:v>2.650004027980827</c:v>
                </c:pt>
                <c:pt idx="1914">
                  <c:v>2.6319258553130194</c:v>
                </c:pt>
                <c:pt idx="1915">
                  <c:v>2.650004027980827</c:v>
                </c:pt>
                <c:pt idx="1916">
                  <c:v>2.7386054024926261</c:v>
                </c:pt>
                <c:pt idx="1917">
                  <c:v>2.7035133196755146</c:v>
                </c:pt>
                <c:pt idx="1918">
                  <c:v>2.7211159310313038</c:v>
                </c:pt>
                <c:pt idx="1919">
                  <c:v>2.6679597052362025</c:v>
                </c:pt>
                <c:pt idx="1920">
                  <c:v>2.6137226454648417</c:v>
                </c:pt>
                <c:pt idx="1921">
                  <c:v>2.5769304970287528</c:v>
                </c:pt>
                <c:pt idx="1922">
                  <c:v>2.5769304970287528</c:v>
                </c:pt>
                <c:pt idx="1923">
                  <c:v>2.5953917675307308</c:v>
                </c:pt>
                <c:pt idx="1924">
                  <c:v>2.6679597052362025</c:v>
                </c:pt>
                <c:pt idx="1925">
                  <c:v>2.650004027980827</c:v>
                </c:pt>
                <c:pt idx="1926">
                  <c:v>2.5769304970287528</c:v>
                </c:pt>
                <c:pt idx="1927">
                  <c:v>2.6319258553130194</c:v>
                </c:pt>
                <c:pt idx="1928">
                  <c:v>2.5207355801766553</c:v>
                </c:pt>
                <c:pt idx="1929">
                  <c:v>2.6319258553130194</c:v>
                </c:pt>
                <c:pt idx="1930">
                  <c:v>2.5769304970287528</c:v>
                </c:pt>
                <c:pt idx="1931">
                  <c:v>2.6679597052362025</c:v>
                </c:pt>
                <c:pt idx="1932">
                  <c:v>2.5953917675307308</c:v>
                </c:pt>
                <c:pt idx="1933">
                  <c:v>2.6679597052362025</c:v>
                </c:pt>
                <c:pt idx="1934">
                  <c:v>2.5207355801766553</c:v>
                </c:pt>
                <c:pt idx="1935">
                  <c:v>2.5207355801766553</c:v>
                </c:pt>
                <c:pt idx="1936">
                  <c:v>2.5207355801766553</c:v>
                </c:pt>
                <c:pt idx="1937">
                  <c:v>2.5207355801766553</c:v>
                </c:pt>
                <c:pt idx="1938">
                  <c:v>2.7035133196755146</c:v>
                </c:pt>
                <c:pt idx="1939">
                  <c:v>2.7559842957103813</c:v>
                </c:pt>
                <c:pt idx="1940">
                  <c:v>2.7386054024926261</c:v>
                </c:pt>
                <c:pt idx="1941">
                  <c:v>2.6857953438811162</c:v>
                </c:pt>
                <c:pt idx="1942">
                  <c:v>2.6137226454648417</c:v>
                </c:pt>
                <c:pt idx="1943">
                  <c:v>2.6679597052362025</c:v>
                </c:pt>
                <c:pt idx="1944">
                  <c:v>2.6319258553130194</c:v>
                </c:pt>
                <c:pt idx="1945">
                  <c:v>2.7035133196755146</c:v>
                </c:pt>
                <c:pt idx="1946">
                  <c:v>2.7035133196755146</c:v>
                </c:pt>
                <c:pt idx="1947">
                  <c:v>2.7904165852254255</c:v>
                </c:pt>
                <c:pt idx="1948">
                  <c:v>2.7732538792277359</c:v>
                </c:pt>
                <c:pt idx="1949">
                  <c:v>2.7035133196755146</c:v>
                </c:pt>
                <c:pt idx="1950">
                  <c:v>2.6319258553130194</c:v>
                </c:pt>
                <c:pt idx="1951">
                  <c:v>2.6319258553130194</c:v>
                </c:pt>
                <c:pt idx="1952">
                  <c:v>2.7035133196755146</c:v>
                </c:pt>
                <c:pt idx="1953">
                  <c:v>2.7559842957103813</c:v>
                </c:pt>
                <c:pt idx="1954">
                  <c:v>2.7559842957103813</c:v>
                </c:pt>
                <c:pt idx="1955">
                  <c:v>2.7559842957103813</c:v>
                </c:pt>
                <c:pt idx="1956">
                  <c:v>2.650004027980827</c:v>
                </c:pt>
                <c:pt idx="1957">
                  <c:v>2.6857953438811162</c:v>
                </c:pt>
                <c:pt idx="1958">
                  <c:v>2.6137226454648417</c:v>
                </c:pt>
                <c:pt idx="1959">
                  <c:v>2.5953917675307308</c:v>
                </c:pt>
                <c:pt idx="1960">
                  <c:v>2.650004027980827</c:v>
                </c:pt>
                <c:pt idx="1961">
                  <c:v>2.650004027980827</c:v>
                </c:pt>
                <c:pt idx="1962">
                  <c:v>2.7211159310313038</c:v>
                </c:pt>
                <c:pt idx="1963">
                  <c:v>2.6679597052362025</c:v>
                </c:pt>
                <c:pt idx="1964">
                  <c:v>2.6137226454648417</c:v>
                </c:pt>
                <c:pt idx="1965">
                  <c:v>2.6679597052362025</c:v>
                </c:pt>
                <c:pt idx="1966">
                  <c:v>2.6137226454648417</c:v>
                </c:pt>
                <c:pt idx="1967">
                  <c:v>2.7035133196755146</c:v>
                </c:pt>
                <c:pt idx="1968">
                  <c:v>2.7035133196755146</c:v>
                </c:pt>
                <c:pt idx="1969">
                  <c:v>2.7035133196755146</c:v>
                </c:pt>
                <c:pt idx="1970">
                  <c:v>2.6679597052362025</c:v>
                </c:pt>
                <c:pt idx="1971">
                  <c:v>2.5769304970287528</c:v>
                </c:pt>
                <c:pt idx="1972">
                  <c:v>2.5583360111735547</c:v>
                </c:pt>
                <c:pt idx="1973">
                  <c:v>2.6137226454648417</c:v>
                </c:pt>
                <c:pt idx="1974">
                  <c:v>2.6679597052362025</c:v>
                </c:pt>
                <c:pt idx="1975">
                  <c:v>2.7211159310313038</c:v>
                </c:pt>
                <c:pt idx="1976">
                  <c:v>2.7035133196755146</c:v>
                </c:pt>
                <c:pt idx="1977">
                  <c:v>2.7211159310313038</c:v>
                </c:pt>
                <c:pt idx="1978">
                  <c:v>2.6137226454648417</c:v>
                </c:pt>
                <c:pt idx="1979">
                  <c:v>2.5017234508872281</c:v>
                </c:pt>
                <c:pt idx="1980">
                  <c:v>2.5017234508872281</c:v>
                </c:pt>
                <c:pt idx="1981">
                  <c:v>2.4825657260724565</c:v>
                </c:pt>
                <c:pt idx="1982">
                  <c:v>2.6137226454648417</c:v>
                </c:pt>
                <c:pt idx="1983">
                  <c:v>2.650004027980827</c:v>
                </c:pt>
                <c:pt idx="1984">
                  <c:v>2.6319258553130194</c:v>
                </c:pt>
                <c:pt idx="1985">
                  <c:v>2.5953917675307308</c:v>
                </c:pt>
                <c:pt idx="1986">
                  <c:v>2.5207355801766553</c:v>
                </c:pt>
                <c:pt idx="1987">
                  <c:v>2.4632590086753412</c:v>
                </c:pt>
                <c:pt idx="1988">
                  <c:v>2.5017234508872281</c:v>
                </c:pt>
                <c:pt idx="1989">
                  <c:v>2.5769304970287528</c:v>
                </c:pt>
                <c:pt idx="1990">
                  <c:v>2.5953917675307308</c:v>
                </c:pt>
                <c:pt idx="1991">
                  <c:v>2.6679597052362025</c:v>
                </c:pt>
                <c:pt idx="1992">
                  <c:v>2.650004027980827</c:v>
                </c:pt>
                <c:pt idx="1993">
                  <c:v>2.6319258553130194</c:v>
                </c:pt>
                <c:pt idx="1994">
                  <c:v>2.5953917675307308</c:v>
                </c:pt>
                <c:pt idx="1995">
                  <c:v>2.5396053838378077</c:v>
                </c:pt>
                <c:pt idx="1996">
                  <c:v>2.5769304970287528</c:v>
                </c:pt>
                <c:pt idx="1997">
                  <c:v>2.6679597052362025</c:v>
                </c:pt>
                <c:pt idx="1998">
                  <c:v>2.7035133196755146</c:v>
                </c:pt>
                <c:pt idx="1999">
                  <c:v>2.7211159310313038</c:v>
                </c:pt>
                <c:pt idx="2000">
                  <c:v>2.650004027980827</c:v>
                </c:pt>
                <c:pt idx="2001">
                  <c:v>2.650004027980827</c:v>
                </c:pt>
                <c:pt idx="2002">
                  <c:v>2.650004027980827</c:v>
                </c:pt>
                <c:pt idx="2003">
                  <c:v>2.6319258553130194</c:v>
                </c:pt>
                <c:pt idx="2004">
                  <c:v>2.6857953438811162</c:v>
                </c:pt>
                <c:pt idx="2005">
                  <c:v>2.6857953438811162</c:v>
                </c:pt>
                <c:pt idx="2006">
                  <c:v>2.6857953438811162</c:v>
                </c:pt>
                <c:pt idx="2007">
                  <c:v>2.6679597052362025</c:v>
                </c:pt>
                <c:pt idx="2008">
                  <c:v>2.5769304970287528</c:v>
                </c:pt>
                <c:pt idx="2009">
                  <c:v>2.5207355801766553</c:v>
                </c:pt>
                <c:pt idx="2010">
                  <c:v>2.5017234508872281</c:v>
                </c:pt>
                <c:pt idx="2011">
                  <c:v>2.5953917675307308</c:v>
                </c:pt>
                <c:pt idx="2012">
                  <c:v>2.6137226454648417</c:v>
                </c:pt>
                <c:pt idx="2013">
                  <c:v>2.5769304970287528</c:v>
                </c:pt>
                <c:pt idx="2014">
                  <c:v>2.6137226454648417</c:v>
                </c:pt>
                <c:pt idx="2015">
                  <c:v>2.4825657260724565</c:v>
                </c:pt>
                <c:pt idx="2016">
                  <c:v>2.4044088717337386</c:v>
                </c:pt>
                <c:pt idx="2017">
                  <c:v>2.4044088717337386</c:v>
                </c:pt>
                <c:pt idx="2018">
                  <c:v>2.4437997674463401</c:v>
                </c:pt>
                <c:pt idx="2019">
                  <c:v>2.5396053838378077</c:v>
                </c:pt>
                <c:pt idx="2020">
                  <c:v>2.5583360111735547</c:v>
                </c:pt>
                <c:pt idx="2021">
                  <c:v>2.5583360111735547</c:v>
                </c:pt>
                <c:pt idx="2022">
                  <c:v>2.4632590086753412</c:v>
                </c:pt>
                <c:pt idx="2023">
                  <c:v>2.4825657260724565</c:v>
                </c:pt>
                <c:pt idx="2024">
                  <c:v>2.4437997674463401</c:v>
                </c:pt>
                <c:pt idx="2025">
                  <c:v>2.4241843294026442</c:v>
                </c:pt>
                <c:pt idx="2026">
                  <c:v>2.4632590086753412</c:v>
                </c:pt>
                <c:pt idx="2027">
                  <c:v>2.5769304970287528</c:v>
                </c:pt>
                <c:pt idx="2028">
                  <c:v>2.6319258553130194</c:v>
                </c:pt>
                <c:pt idx="2029">
                  <c:v>2.6137226454648417</c:v>
                </c:pt>
                <c:pt idx="2030">
                  <c:v>2.5396053838378077</c:v>
                </c:pt>
                <c:pt idx="2031">
                  <c:v>2.4825657260724565</c:v>
                </c:pt>
                <c:pt idx="2032">
                  <c:v>2.4241843294026442</c:v>
                </c:pt>
                <c:pt idx="2033">
                  <c:v>2.4437997674463401</c:v>
                </c:pt>
                <c:pt idx="2034">
                  <c:v>2.5953917675307308</c:v>
                </c:pt>
                <c:pt idx="2035">
                  <c:v>2.650004027980827</c:v>
                </c:pt>
                <c:pt idx="2036">
                  <c:v>2.650004027980827</c:v>
                </c:pt>
                <c:pt idx="2037">
                  <c:v>2.6137226454648417</c:v>
                </c:pt>
                <c:pt idx="2038">
                  <c:v>2.5953917675307308</c:v>
                </c:pt>
                <c:pt idx="2039">
                  <c:v>2.5953917675307308</c:v>
                </c:pt>
                <c:pt idx="2040">
                  <c:v>2.6137226454648417</c:v>
                </c:pt>
                <c:pt idx="2041">
                  <c:v>2.7035133196755146</c:v>
                </c:pt>
                <c:pt idx="2042">
                  <c:v>2.7035133196755146</c:v>
                </c:pt>
                <c:pt idx="2043">
                  <c:v>2.650004027980827</c:v>
                </c:pt>
                <c:pt idx="2044">
                  <c:v>2.6319258553130194</c:v>
                </c:pt>
                <c:pt idx="2045">
                  <c:v>2.5769304970287528</c:v>
                </c:pt>
                <c:pt idx="2046">
                  <c:v>2.5769304970287528</c:v>
                </c:pt>
                <c:pt idx="2047">
                  <c:v>2.5953917675307308</c:v>
                </c:pt>
                <c:pt idx="2048">
                  <c:v>2.7035133196755146</c:v>
                </c:pt>
                <c:pt idx="2049">
                  <c:v>2.7211159310313038</c:v>
                </c:pt>
                <c:pt idx="2050">
                  <c:v>2.8074743738012216</c:v>
                </c:pt>
                <c:pt idx="2051">
                  <c:v>2.7386054024926261</c:v>
                </c:pt>
                <c:pt idx="2052">
                  <c:v>2.6319258553130194</c:v>
                </c:pt>
                <c:pt idx="2053">
                  <c:v>2.5583360111735547</c:v>
                </c:pt>
                <c:pt idx="2054">
                  <c:v>2.5396053838378077</c:v>
                </c:pt>
                <c:pt idx="2055">
                  <c:v>2.5953917675307308</c:v>
                </c:pt>
                <c:pt idx="2056">
                  <c:v>2.7035133196755146</c:v>
                </c:pt>
                <c:pt idx="2057">
                  <c:v>2.650004027980827</c:v>
                </c:pt>
                <c:pt idx="2058">
                  <c:v>2.7386054024926261</c:v>
                </c:pt>
                <c:pt idx="2059">
                  <c:v>2.6857953438811162</c:v>
                </c:pt>
                <c:pt idx="2060">
                  <c:v>2.650004027980827</c:v>
                </c:pt>
                <c:pt idx="2061">
                  <c:v>2.6137226454648417</c:v>
                </c:pt>
                <c:pt idx="2062">
                  <c:v>2.6679597052362025</c:v>
                </c:pt>
                <c:pt idx="2063">
                  <c:v>2.7732538792277359</c:v>
                </c:pt>
                <c:pt idx="2064">
                  <c:v>2.8580369628293605</c:v>
                </c:pt>
                <c:pt idx="2065">
                  <c:v>2.8746935352048077</c:v>
                </c:pt>
                <c:pt idx="2066">
                  <c:v>2.8746935352048077</c:v>
                </c:pt>
                <c:pt idx="2067">
                  <c:v>2.8412827456009087</c:v>
                </c:pt>
                <c:pt idx="2068">
                  <c:v>2.8074743738012216</c:v>
                </c:pt>
                <c:pt idx="2069">
                  <c:v>2.7732538792277359</c:v>
                </c:pt>
                <c:pt idx="2070">
                  <c:v>2.8580369628293605</c:v>
                </c:pt>
                <c:pt idx="2071">
                  <c:v>2.82442914586293</c:v>
                </c:pt>
                <c:pt idx="2072">
                  <c:v>2.8412827456009087</c:v>
                </c:pt>
                <c:pt idx="2073">
                  <c:v>2.8412827456009087</c:v>
                </c:pt>
                <c:pt idx="2074">
                  <c:v>2.82442914586293</c:v>
                </c:pt>
                <c:pt idx="2075">
                  <c:v>2.7732538792277359</c:v>
                </c:pt>
                <c:pt idx="2076">
                  <c:v>2.7732538792277359</c:v>
                </c:pt>
                <c:pt idx="2077">
                  <c:v>2.8412827456009087</c:v>
                </c:pt>
                <c:pt idx="2078">
                  <c:v>2.82442914586293</c:v>
                </c:pt>
                <c:pt idx="2079">
                  <c:v>2.82442914586293</c:v>
                </c:pt>
                <c:pt idx="2080">
                  <c:v>2.82442914586293</c:v>
                </c:pt>
                <c:pt idx="2081">
                  <c:v>2.7211159310313038</c:v>
                </c:pt>
                <c:pt idx="2082">
                  <c:v>2.7035133196755146</c:v>
                </c:pt>
                <c:pt idx="2083">
                  <c:v>2.7035133196755146</c:v>
                </c:pt>
                <c:pt idx="2084">
                  <c:v>2.7211159310313038</c:v>
                </c:pt>
                <c:pt idx="2085">
                  <c:v>2.82442914586293</c:v>
                </c:pt>
                <c:pt idx="2086">
                  <c:v>2.8412827456009087</c:v>
                </c:pt>
                <c:pt idx="2087">
                  <c:v>2.9403764186148118</c:v>
                </c:pt>
                <c:pt idx="2088">
                  <c:v>2.9240940208373312</c:v>
                </c:pt>
                <c:pt idx="2089">
                  <c:v>2.7904165852254255</c:v>
                </c:pt>
                <c:pt idx="2090">
                  <c:v>2.7732538792277359</c:v>
                </c:pt>
                <c:pt idx="2091">
                  <c:v>2.7035133196755146</c:v>
                </c:pt>
                <c:pt idx="2092">
                  <c:v>2.82442914586293</c:v>
                </c:pt>
                <c:pt idx="2093">
                  <c:v>2.8074743738012216</c:v>
                </c:pt>
                <c:pt idx="2094">
                  <c:v>2.9077204477472023</c:v>
                </c:pt>
                <c:pt idx="2095">
                  <c:v>2.9077204477472023</c:v>
                </c:pt>
                <c:pt idx="2096">
                  <c:v>2.8412827456009087</c:v>
                </c:pt>
                <c:pt idx="2097">
                  <c:v>2.82442914586293</c:v>
                </c:pt>
                <c:pt idx="2098">
                  <c:v>2.7035133196755146</c:v>
                </c:pt>
                <c:pt idx="2099">
                  <c:v>2.82442914586293</c:v>
                </c:pt>
                <c:pt idx="2100">
                  <c:v>2.8074743738012216</c:v>
                </c:pt>
                <c:pt idx="2101">
                  <c:v>2.8412827456009087</c:v>
                </c:pt>
                <c:pt idx="2102">
                  <c:v>2.8746935352048077</c:v>
                </c:pt>
                <c:pt idx="2103">
                  <c:v>2.7732538792277359</c:v>
                </c:pt>
                <c:pt idx="2104">
                  <c:v>2.7386054024926261</c:v>
                </c:pt>
                <c:pt idx="2105">
                  <c:v>2.7386054024926261</c:v>
                </c:pt>
                <c:pt idx="2106">
                  <c:v>2.7035133196755146</c:v>
                </c:pt>
                <c:pt idx="2107">
                  <c:v>2.7559842957103813</c:v>
                </c:pt>
                <c:pt idx="2108">
                  <c:v>2.82442914586293</c:v>
                </c:pt>
                <c:pt idx="2109">
                  <c:v>2.82442914586293</c:v>
                </c:pt>
                <c:pt idx="2110">
                  <c:v>2.82442914586293</c:v>
                </c:pt>
                <c:pt idx="2111">
                  <c:v>2.7904165852254255</c:v>
                </c:pt>
                <c:pt idx="2112">
                  <c:v>2.7559842957103813</c:v>
                </c:pt>
                <c:pt idx="2113">
                  <c:v>2.82442914586293</c:v>
                </c:pt>
                <c:pt idx="2114">
                  <c:v>2.8074743738012216</c:v>
                </c:pt>
                <c:pt idx="2115">
                  <c:v>2.8580369628293605</c:v>
                </c:pt>
                <c:pt idx="2116">
                  <c:v>2.8412827456009087</c:v>
                </c:pt>
                <c:pt idx="2117">
                  <c:v>2.82442914586293</c:v>
                </c:pt>
                <c:pt idx="2118">
                  <c:v>2.7386054024926261</c:v>
                </c:pt>
                <c:pt idx="2119">
                  <c:v>2.7386054024926261</c:v>
                </c:pt>
                <c:pt idx="2120">
                  <c:v>2.7386054024926261</c:v>
                </c:pt>
                <c:pt idx="2121">
                  <c:v>2.7559842957103813</c:v>
                </c:pt>
                <c:pt idx="2122">
                  <c:v>2.8412827456009087</c:v>
                </c:pt>
                <c:pt idx="2123">
                  <c:v>2.8074743738012216</c:v>
                </c:pt>
                <c:pt idx="2124">
                  <c:v>2.8912541503295333</c:v>
                </c:pt>
                <c:pt idx="2125">
                  <c:v>2.82442914586293</c:v>
                </c:pt>
                <c:pt idx="2126">
                  <c:v>2.7559842957103813</c:v>
                </c:pt>
                <c:pt idx="2127">
                  <c:v>2.7035133196755146</c:v>
                </c:pt>
                <c:pt idx="2128">
                  <c:v>2.6857953438811162</c:v>
                </c:pt>
                <c:pt idx="2129">
                  <c:v>2.7559842957103813</c:v>
                </c:pt>
                <c:pt idx="2130">
                  <c:v>2.82442914586293</c:v>
                </c:pt>
                <c:pt idx="2131">
                  <c:v>2.8580369628293605</c:v>
                </c:pt>
                <c:pt idx="2132">
                  <c:v>2.8412827456009087</c:v>
                </c:pt>
                <c:pt idx="2133">
                  <c:v>2.7559842957103813</c:v>
                </c:pt>
                <c:pt idx="2134">
                  <c:v>2.7035133196755146</c:v>
                </c:pt>
                <c:pt idx="2135">
                  <c:v>2.7386054024926261</c:v>
                </c:pt>
                <c:pt idx="2136">
                  <c:v>2.7211159310313038</c:v>
                </c:pt>
                <c:pt idx="2137">
                  <c:v>2.7559842957103813</c:v>
                </c:pt>
                <c:pt idx="2138">
                  <c:v>2.7559842957103813</c:v>
                </c:pt>
                <c:pt idx="2139">
                  <c:v>2.7732538792277359</c:v>
                </c:pt>
                <c:pt idx="2140">
                  <c:v>2.650004027980827</c:v>
                </c:pt>
                <c:pt idx="2141">
                  <c:v>2.6137226454648417</c:v>
                </c:pt>
                <c:pt idx="2142">
                  <c:v>2.5953917675307308</c:v>
                </c:pt>
                <c:pt idx="2143">
                  <c:v>2.5207355801766553</c:v>
                </c:pt>
                <c:pt idx="2144">
                  <c:v>2.6319258553130194</c:v>
                </c:pt>
                <c:pt idx="2145">
                  <c:v>2.650004027980827</c:v>
                </c:pt>
                <c:pt idx="2146">
                  <c:v>2.650004027980827</c:v>
                </c:pt>
                <c:pt idx="2147">
                  <c:v>2.6319258553130194</c:v>
                </c:pt>
                <c:pt idx="2148">
                  <c:v>2.5769304970287528</c:v>
                </c:pt>
                <c:pt idx="2149">
                  <c:v>2.5769304970287528</c:v>
                </c:pt>
                <c:pt idx="2150">
                  <c:v>2.5396053838378077</c:v>
                </c:pt>
                <c:pt idx="2151">
                  <c:v>2.7386054024926261</c:v>
                </c:pt>
                <c:pt idx="2152">
                  <c:v>2.7386054024926261</c:v>
                </c:pt>
                <c:pt idx="2153">
                  <c:v>2.7386054024926261</c:v>
                </c:pt>
                <c:pt idx="2154">
                  <c:v>2.7732538792277359</c:v>
                </c:pt>
                <c:pt idx="2155">
                  <c:v>2.650004027980827</c:v>
                </c:pt>
                <c:pt idx="2156">
                  <c:v>2.6319258553130194</c:v>
                </c:pt>
                <c:pt idx="2157">
                  <c:v>2.6319258553130194</c:v>
                </c:pt>
                <c:pt idx="2158">
                  <c:v>2.7035133196755146</c:v>
                </c:pt>
                <c:pt idx="2159">
                  <c:v>2.7559842957103813</c:v>
                </c:pt>
                <c:pt idx="2160">
                  <c:v>2.8412827456009087</c:v>
                </c:pt>
                <c:pt idx="2161">
                  <c:v>2.8746935352048077</c:v>
                </c:pt>
                <c:pt idx="2162">
                  <c:v>2.7732538792277359</c:v>
                </c:pt>
                <c:pt idx="2163">
                  <c:v>2.7035133196755146</c:v>
                </c:pt>
                <c:pt idx="2164">
                  <c:v>2.6857953438811162</c:v>
                </c:pt>
                <c:pt idx="2165">
                  <c:v>2.6857953438811162</c:v>
                </c:pt>
                <c:pt idx="2166">
                  <c:v>2.7386054024926261</c:v>
                </c:pt>
                <c:pt idx="2167">
                  <c:v>2.7559842957103813</c:v>
                </c:pt>
                <c:pt idx="2168">
                  <c:v>2.82442914586293</c:v>
                </c:pt>
                <c:pt idx="2169">
                  <c:v>2.7904165852254255</c:v>
                </c:pt>
                <c:pt idx="2170">
                  <c:v>2.7732538792277359</c:v>
                </c:pt>
                <c:pt idx="2171">
                  <c:v>2.7035133196755146</c:v>
                </c:pt>
                <c:pt idx="2172">
                  <c:v>2.6857953438811162</c:v>
                </c:pt>
                <c:pt idx="2173">
                  <c:v>2.7386054024926261</c:v>
                </c:pt>
                <c:pt idx="2174">
                  <c:v>2.7904165852254255</c:v>
                </c:pt>
                <c:pt idx="2175">
                  <c:v>2.8412827456009087</c:v>
                </c:pt>
                <c:pt idx="2176">
                  <c:v>2.7732538792277359</c:v>
                </c:pt>
                <c:pt idx="2177">
                  <c:v>2.7211159310313038</c:v>
                </c:pt>
                <c:pt idx="2178">
                  <c:v>2.7386054024926261</c:v>
                </c:pt>
                <c:pt idx="2179">
                  <c:v>2.7386054024926261</c:v>
                </c:pt>
                <c:pt idx="2180">
                  <c:v>2.7559842957103813</c:v>
                </c:pt>
                <c:pt idx="2181">
                  <c:v>2.82442914586293</c:v>
                </c:pt>
                <c:pt idx="2182">
                  <c:v>2.8074743738012216</c:v>
                </c:pt>
                <c:pt idx="2183">
                  <c:v>2.82442914586293</c:v>
                </c:pt>
                <c:pt idx="2184">
                  <c:v>2.7035133196755146</c:v>
                </c:pt>
                <c:pt idx="2185">
                  <c:v>2.6679597052362025</c:v>
                </c:pt>
                <c:pt idx="2186">
                  <c:v>2.6319258553130194</c:v>
                </c:pt>
                <c:pt idx="2187">
                  <c:v>2.6137226454648417</c:v>
                </c:pt>
                <c:pt idx="2188">
                  <c:v>2.7386054024926261</c:v>
                </c:pt>
                <c:pt idx="2189">
                  <c:v>2.7559842957103813</c:v>
                </c:pt>
                <c:pt idx="2190">
                  <c:v>2.7386054024926261</c:v>
                </c:pt>
                <c:pt idx="2191">
                  <c:v>2.7386054024926261</c:v>
                </c:pt>
                <c:pt idx="2192">
                  <c:v>2.6137226454648417</c:v>
                </c:pt>
                <c:pt idx="2193">
                  <c:v>2.5769304970287528</c:v>
                </c:pt>
                <c:pt idx="2194">
                  <c:v>2.6319258553130194</c:v>
                </c:pt>
                <c:pt idx="2195">
                  <c:v>2.650004027980827</c:v>
                </c:pt>
                <c:pt idx="2196">
                  <c:v>2.7559842957103813</c:v>
                </c:pt>
                <c:pt idx="2197">
                  <c:v>2.7732538792277359</c:v>
                </c:pt>
                <c:pt idx="2198">
                  <c:v>2.8074743738012216</c:v>
                </c:pt>
                <c:pt idx="2199">
                  <c:v>2.7211159310313038</c:v>
                </c:pt>
                <c:pt idx="2200">
                  <c:v>2.6857953438811162</c:v>
                </c:pt>
                <c:pt idx="2201">
                  <c:v>2.650004027980827</c:v>
                </c:pt>
                <c:pt idx="2202">
                  <c:v>2.6319258553130194</c:v>
                </c:pt>
                <c:pt idx="2203">
                  <c:v>2.650004027980827</c:v>
                </c:pt>
                <c:pt idx="2204">
                  <c:v>2.7211159310313038</c:v>
                </c:pt>
                <c:pt idx="2205">
                  <c:v>2.7035133196755146</c:v>
                </c:pt>
                <c:pt idx="2206">
                  <c:v>2.6857953438811162</c:v>
                </c:pt>
                <c:pt idx="2207">
                  <c:v>2.6679597052362025</c:v>
                </c:pt>
                <c:pt idx="2208">
                  <c:v>2.650004027980827</c:v>
                </c:pt>
                <c:pt idx="2209">
                  <c:v>2.5953917675307308</c:v>
                </c:pt>
                <c:pt idx="2210">
                  <c:v>2.7386054024926261</c:v>
                </c:pt>
                <c:pt idx="2211">
                  <c:v>2.6857953438811162</c:v>
                </c:pt>
                <c:pt idx="2212">
                  <c:v>2.6319258553130194</c:v>
                </c:pt>
                <c:pt idx="2213">
                  <c:v>2.7035133196755146</c:v>
                </c:pt>
                <c:pt idx="2214">
                  <c:v>2.5953917675307308</c:v>
                </c:pt>
                <c:pt idx="2215">
                  <c:v>2.6137226454648417</c:v>
                </c:pt>
                <c:pt idx="2216">
                  <c:v>2.5396053838378077</c:v>
                </c:pt>
                <c:pt idx="2217">
                  <c:v>2.5769304970287528</c:v>
                </c:pt>
                <c:pt idx="2218">
                  <c:v>2.7732538792277359</c:v>
                </c:pt>
                <c:pt idx="2219">
                  <c:v>2.8074743738012216</c:v>
                </c:pt>
                <c:pt idx="2220">
                  <c:v>2.82442914586293</c:v>
                </c:pt>
                <c:pt idx="2221">
                  <c:v>2.7559842957103813</c:v>
                </c:pt>
                <c:pt idx="2222">
                  <c:v>2.7732538792277359</c:v>
                </c:pt>
                <c:pt idx="2223">
                  <c:v>2.8074743738012216</c:v>
                </c:pt>
                <c:pt idx="2224">
                  <c:v>2.7732538792277359</c:v>
                </c:pt>
                <c:pt idx="2225">
                  <c:v>2.9077204477472023</c:v>
                </c:pt>
                <c:pt idx="2226">
                  <c:v>2.8912541503295333</c:v>
                </c:pt>
                <c:pt idx="2227">
                  <c:v>2.9077204477472023</c:v>
                </c:pt>
                <c:pt idx="2228">
                  <c:v>2.8580369628293605</c:v>
                </c:pt>
                <c:pt idx="2229">
                  <c:v>2.8746935352048077</c:v>
                </c:pt>
                <c:pt idx="2230">
                  <c:v>2.7386054024926261</c:v>
                </c:pt>
                <c:pt idx="2231">
                  <c:v>2.7386054024926261</c:v>
                </c:pt>
                <c:pt idx="2232">
                  <c:v>2.82442914586293</c:v>
                </c:pt>
                <c:pt idx="2233">
                  <c:v>2.8746935352048077</c:v>
                </c:pt>
                <c:pt idx="2234">
                  <c:v>2.8746935352048077</c:v>
                </c:pt>
                <c:pt idx="2235">
                  <c:v>2.9077204477472023</c:v>
                </c:pt>
                <c:pt idx="2236">
                  <c:v>2.7904165852254255</c:v>
                </c:pt>
                <c:pt idx="2237">
                  <c:v>2.7732538792277359</c:v>
                </c:pt>
                <c:pt idx="2238">
                  <c:v>2.7904165852254255</c:v>
                </c:pt>
                <c:pt idx="2239">
                  <c:v>2.7559842957103813</c:v>
                </c:pt>
                <c:pt idx="2240">
                  <c:v>2.8580369628293605</c:v>
                </c:pt>
                <c:pt idx="2241">
                  <c:v>2.7732538792277359</c:v>
                </c:pt>
                <c:pt idx="2242">
                  <c:v>2.8912541503295333</c:v>
                </c:pt>
                <c:pt idx="2243">
                  <c:v>2.7732538792277359</c:v>
                </c:pt>
                <c:pt idx="2244">
                  <c:v>2.8074743738012216</c:v>
                </c:pt>
                <c:pt idx="2245">
                  <c:v>2.8412827456009087</c:v>
                </c:pt>
                <c:pt idx="2246">
                  <c:v>2.82442914586293</c:v>
                </c:pt>
                <c:pt idx="2247">
                  <c:v>2.8580369628293605</c:v>
                </c:pt>
                <c:pt idx="2248">
                  <c:v>2.8746935352048077</c:v>
                </c:pt>
                <c:pt idx="2249">
                  <c:v>2.82442914586293</c:v>
                </c:pt>
                <c:pt idx="2250">
                  <c:v>2.8074743738012216</c:v>
                </c:pt>
                <c:pt idx="2251">
                  <c:v>2.7559842957103813</c:v>
                </c:pt>
                <c:pt idx="2252">
                  <c:v>2.7211159310313038</c:v>
                </c:pt>
                <c:pt idx="2253">
                  <c:v>2.6319258553130194</c:v>
                </c:pt>
                <c:pt idx="2254">
                  <c:v>2.7559842957103813</c:v>
                </c:pt>
                <c:pt idx="2255">
                  <c:v>2.8074743738012216</c:v>
                </c:pt>
                <c:pt idx="2256">
                  <c:v>2.8412827456009087</c:v>
                </c:pt>
                <c:pt idx="2257">
                  <c:v>2.8412827456009087</c:v>
                </c:pt>
                <c:pt idx="2258">
                  <c:v>2.7732538792277359</c:v>
                </c:pt>
                <c:pt idx="2259">
                  <c:v>2.6857953438811162</c:v>
                </c:pt>
                <c:pt idx="2260">
                  <c:v>2.5953917675307308</c:v>
                </c:pt>
                <c:pt idx="2261">
                  <c:v>2.650004027980827</c:v>
                </c:pt>
                <c:pt idx="2262">
                  <c:v>2.7211159310313038</c:v>
                </c:pt>
                <c:pt idx="2263">
                  <c:v>2.6857953438811162</c:v>
                </c:pt>
                <c:pt idx="2264">
                  <c:v>2.7732538792277359</c:v>
                </c:pt>
                <c:pt idx="2265">
                  <c:v>2.7035133196755146</c:v>
                </c:pt>
                <c:pt idx="2266">
                  <c:v>2.650004027980827</c:v>
                </c:pt>
                <c:pt idx="2267">
                  <c:v>2.650004027980827</c:v>
                </c:pt>
                <c:pt idx="2268">
                  <c:v>2.6679597052362025</c:v>
                </c:pt>
                <c:pt idx="2269">
                  <c:v>2.6679597052362025</c:v>
                </c:pt>
                <c:pt idx="2270">
                  <c:v>2.7386054024926261</c:v>
                </c:pt>
                <c:pt idx="2271">
                  <c:v>2.7732538792277359</c:v>
                </c:pt>
                <c:pt idx="2272">
                  <c:v>2.82442914586293</c:v>
                </c:pt>
                <c:pt idx="2273">
                  <c:v>2.7386054024926261</c:v>
                </c:pt>
                <c:pt idx="2274">
                  <c:v>2.6857953438811162</c:v>
                </c:pt>
                <c:pt idx="2275">
                  <c:v>2.7035133196755146</c:v>
                </c:pt>
                <c:pt idx="2276">
                  <c:v>2.650004027980827</c:v>
                </c:pt>
                <c:pt idx="2277">
                  <c:v>2.7211159310313038</c:v>
                </c:pt>
                <c:pt idx="2278">
                  <c:v>2.6679597052362025</c:v>
                </c:pt>
                <c:pt idx="2279">
                  <c:v>2.7035133196755146</c:v>
                </c:pt>
                <c:pt idx="2280">
                  <c:v>2.6679597052362025</c:v>
                </c:pt>
                <c:pt idx="2281">
                  <c:v>2.6319258553130194</c:v>
                </c:pt>
                <c:pt idx="2282">
                  <c:v>2.6679597052362025</c:v>
                </c:pt>
                <c:pt idx="2283">
                  <c:v>2.6679597052362025</c:v>
                </c:pt>
                <c:pt idx="2284">
                  <c:v>2.7559842957103813</c:v>
                </c:pt>
                <c:pt idx="2285">
                  <c:v>2.8074743738012216</c:v>
                </c:pt>
                <c:pt idx="2286">
                  <c:v>2.6857953438811162</c:v>
                </c:pt>
                <c:pt idx="2287">
                  <c:v>2.7904165852254255</c:v>
                </c:pt>
                <c:pt idx="2288">
                  <c:v>2.650004027980827</c:v>
                </c:pt>
                <c:pt idx="2289">
                  <c:v>2.650004027980827</c:v>
                </c:pt>
                <c:pt idx="2290">
                  <c:v>2.6679597052362025</c:v>
                </c:pt>
                <c:pt idx="2291">
                  <c:v>2.7386054024926261</c:v>
                </c:pt>
                <c:pt idx="2292">
                  <c:v>2.82442914586293</c:v>
                </c:pt>
                <c:pt idx="2293">
                  <c:v>2.8746935352048077</c:v>
                </c:pt>
                <c:pt idx="2294">
                  <c:v>2.8412827456009087</c:v>
                </c:pt>
                <c:pt idx="2295">
                  <c:v>2.7904165852254255</c:v>
                </c:pt>
                <c:pt idx="2296">
                  <c:v>2.6679597052362025</c:v>
                </c:pt>
                <c:pt idx="2297">
                  <c:v>2.6137226454648417</c:v>
                </c:pt>
                <c:pt idx="2298">
                  <c:v>2.5953917675307308</c:v>
                </c:pt>
                <c:pt idx="2299">
                  <c:v>2.7386054024926261</c:v>
                </c:pt>
                <c:pt idx="2300">
                  <c:v>2.7732538792277359</c:v>
                </c:pt>
                <c:pt idx="2301">
                  <c:v>2.7559842957103813</c:v>
                </c:pt>
                <c:pt idx="2302">
                  <c:v>2.7732538792277359</c:v>
                </c:pt>
                <c:pt idx="2303">
                  <c:v>2.650004027980827</c:v>
                </c:pt>
                <c:pt idx="2304">
                  <c:v>2.6679597052362025</c:v>
                </c:pt>
                <c:pt idx="2305">
                  <c:v>2.650004027980827</c:v>
                </c:pt>
                <c:pt idx="2306">
                  <c:v>2.7559842957103813</c:v>
                </c:pt>
                <c:pt idx="2307">
                  <c:v>2.8074743738012216</c:v>
                </c:pt>
                <c:pt idx="2308">
                  <c:v>2.8412827456009087</c:v>
                </c:pt>
                <c:pt idx="2309">
                  <c:v>2.7732538792277359</c:v>
                </c:pt>
                <c:pt idx="2310">
                  <c:v>2.7559842957103813</c:v>
                </c:pt>
                <c:pt idx="2311">
                  <c:v>2.7035133196755146</c:v>
                </c:pt>
                <c:pt idx="2312">
                  <c:v>2.7559842957103813</c:v>
                </c:pt>
                <c:pt idx="2313">
                  <c:v>2.8074743738012216</c:v>
                </c:pt>
                <c:pt idx="2314">
                  <c:v>2.8580369628293605</c:v>
                </c:pt>
                <c:pt idx="2315">
                  <c:v>2.9077204477472023</c:v>
                </c:pt>
                <c:pt idx="2316">
                  <c:v>2.8912541503295333</c:v>
                </c:pt>
                <c:pt idx="2317">
                  <c:v>2.8074743738012216</c:v>
                </c:pt>
                <c:pt idx="2318">
                  <c:v>2.7904165852254255</c:v>
                </c:pt>
                <c:pt idx="2319">
                  <c:v>2.7732538792277359</c:v>
                </c:pt>
                <c:pt idx="2320">
                  <c:v>2.7559842957103813</c:v>
                </c:pt>
                <c:pt idx="2321">
                  <c:v>2.8746935352048077</c:v>
                </c:pt>
                <c:pt idx="2322">
                  <c:v>2.8912541503295333</c:v>
                </c:pt>
                <c:pt idx="2323">
                  <c:v>2.8746935352048077</c:v>
                </c:pt>
                <c:pt idx="2324">
                  <c:v>2.7904165852254255</c:v>
                </c:pt>
                <c:pt idx="2325">
                  <c:v>2.7035133196755146</c:v>
                </c:pt>
                <c:pt idx="2326">
                  <c:v>2.650004027980827</c:v>
                </c:pt>
                <c:pt idx="2327">
                  <c:v>2.6319258553130194</c:v>
                </c:pt>
                <c:pt idx="2328">
                  <c:v>2.6319258553130194</c:v>
                </c:pt>
                <c:pt idx="2329">
                  <c:v>2.7211159310313038</c:v>
                </c:pt>
                <c:pt idx="2330">
                  <c:v>2.7904165852254255</c:v>
                </c:pt>
                <c:pt idx="2331">
                  <c:v>2.7732538792277359</c:v>
                </c:pt>
                <c:pt idx="2332">
                  <c:v>2.7211159310313038</c:v>
                </c:pt>
                <c:pt idx="2333">
                  <c:v>2.6679597052362025</c:v>
                </c:pt>
                <c:pt idx="2334">
                  <c:v>2.6137226454648417</c:v>
                </c:pt>
                <c:pt idx="2335">
                  <c:v>2.5583360111735547</c:v>
                </c:pt>
                <c:pt idx="2336">
                  <c:v>2.7035133196755146</c:v>
                </c:pt>
                <c:pt idx="2337">
                  <c:v>2.7386054024926261</c:v>
                </c:pt>
                <c:pt idx="2338">
                  <c:v>2.7732538792277359</c:v>
                </c:pt>
                <c:pt idx="2339">
                  <c:v>2.7559842957103813</c:v>
                </c:pt>
                <c:pt idx="2340">
                  <c:v>2.7559842957103813</c:v>
                </c:pt>
                <c:pt idx="2341">
                  <c:v>2.7386054024926261</c:v>
                </c:pt>
                <c:pt idx="2342">
                  <c:v>2.7386054024926261</c:v>
                </c:pt>
                <c:pt idx="2343">
                  <c:v>2.7904165852254255</c:v>
                </c:pt>
                <c:pt idx="2344">
                  <c:v>2.8412827456009087</c:v>
                </c:pt>
                <c:pt idx="2345">
                  <c:v>2.8412827456009087</c:v>
                </c:pt>
                <c:pt idx="2346">
                  <c:v>2.8746935352048077</c:v>
                </c:pt>
                <c:pt idx="2347">
                  <c:v>2.7904165852254255</c:v>
                </c:pt>
                <c:pt idx="2348">
                  <c:v>2.7559842957103813</c:v>
                </c:pt>
                <c:pt idx="2349">
                  <c:v>2.7732538792277359</c:v>
                </c:pt>
                <c:pt idx="2350">
                  <c:v>2.7904165852254255</c:v>
                </c:pt>
                <c:pt idx="2351">
                  <c:v>2.8412827456009087</c:v>
                </c:pt>
                <c:pt idx="2352">
                  <c:v>2.8746935352048077</c:v>
                </c:pt>
                <c:pt idx="2353">
                  <c:v>2.9077204477472023</c:v>
                </c:pt>
                <c:pt idx="2354">
                  <c:v>2.7386054024926261</c:v>
                </c:pt>
                <c:pt idx="2355">
                  <c:v>2.8412827456009087</c:v>
                </c:pt>
                <c:pt idx="2356">
                  <c:v>2.8074743738012216</c:v>
                </c:pt>
                <c:pt idx="2357">
                  <c:v>2.82442914586293</c:v>
                </c:pt>
                <c:pt idx="2358">
                  <c:v>2.9077204477472023</c:v>
                </c:pt>
                <c:pt idx="2359">
                  <c:v>2.9240940208373312</c:v>
                </c:pt>
                <c:pt idx="2360">
                  <c:v>2.8912541503295333</c:v>
                </c:pt>
                <c:pt idx="2361">
                  <c:v>2.9077204477472023</c:v>
                </c:pt>
                <c:pt idx="2362">
                  <c:v>2.6679597052362025</c:v>
                </c:pt>
                <c:pt idx="2363">
                  <c:v>2.7559842957103813</c:v>
                </c:pt>
                <c:pt idx="2364">
                  <c:v>2.7386054024926261</c:v>
                </c:pt>
                <c:pt idx="2365">
                  <c:v>2.7904165852254255</c:v>
                </c:pt>
                <c:pt idx="2366">
                  <c:v>2.8912541503295333</c:v>
                </c:pt>
                <c:pt idx="2367">
                  <c:v>2.9077204477472023</c:v>
                </c:pt>
                <c:pt idx="2368">
                  <c:v>2.9565691474402396</c:v>
                </c:pt>
                <c:pt idx="2369">
                  <c:v>2.82442914586293</c:v>
                </c:pt>
                <c:pt idx="2370">
                  <c:v>2.7904165852254255</c:v>
                </c:pt>
                <c:pt idx="2371">
                  <c:v>2.7732538792277359</c:v>
                </c:pt>
                <c:pt idx="2372">
                  <c:v>2.7559842957103813</c:v>
                </c:pt>
                <c:pt idx="2373">
                  <c:v>2.7904165852254255</c:v>
                </c:pt>
                <c:pt idx="2374">
                  <c:v>2.7732538792277359</c:v>
                </c:pt>
                <c:pt idx="2375">
                  <c:v>2.7904165852254255</c:v>
                </c:pt>
                <c:pt idx="2376">
                  <c:v>2.7904165852254255</c:v>
                </c:pt>
                <c:pt idx="2377">
                  <c:v>2.7732538792277359</c:v>
                </c:pt>
                <c:pt idx="2378">
                  <c:v>2.7559842957103813</c:v>
                </c:pt>
                <c:pt idx="2379">
                  <c:v>2.7386054024926261</c:v>
                </c:pt>
                <c:pt idx="2380">
                  <c:v>2.8580369628293605</c:v>
                </c:pt>
                <c:pt idx="2381">
                  <c:v>2.8912541503295333</c:v>
                </c:pt>
                <c:pt idx="2382">
                  <c:v>2.8912541503295333</c:v>
                </c:pt>
                <c:pt idx="2383">
                  <c:v>2.9077204477472023</c:v>
                </c:pt>
                <c:pt idx="2384">
                  <c:v>2.82442914586293</c:v>
                </c:pt>
                <c:pt idx="2385">
                  <c:v>2.8074743738012216</c:v>
                </c:pt>
                <c:pt idx="2386">
                  <c:v>2.8074743738012216</c:v>
                </c:pt>
                <c:pt idx="2387">
                  <c:v>2.82442914586293</c:v>
                </c:pt>
                <c:pt idx="2388">
                  <c:v>2.9240940208373312</c:v>
                </c:pt>
                <c:pt idx="2389">
                  <c:v>2.9077204477472023</c:v>
                </c:pt>
                <c:pt idx="2390">
                  <c:v>2.9240940208373312</c:v>
                </c:pt>
                <c:pt idx="2391">
                  <c:v>2.8912541503295333</c:v>
                </c:pt>
                <c:pt idx="2392">
                  <c:v>2.82442914586293</c:v>
                </c:pt>
                <c:pt idx="2393">
                  <c:v>2.8412827456009087</c:v>
                </c:pt>
                <c:pt idx="2394">
                  <c:v>2.8580369628293605</c:v>
                </c:pt>
                <c:pt idx="2395">
                  <c:v>2.8912541503295333</c:v>
                </c:pt>
                <c:pt idx="2396">
                  <c:v>2.9403764186148118</c:v>
                </c:pt>
                <c:pt idx="2397">
                  <c:v>2.9403764186148118</c:v>
                </c:pt>
                <c:pt idx="2398">
                  <c:v>2.9077204477472023</c:v>
                </c:pt>
                <c:pt idx="2399">
                  <c:v>2.8580369628293605</c:v>
                </c:pt>
                <c:pt idx="2400">
                  <c:v>2.8074743738012216</c:v>
                </c:pt>
                <c:pt idx="2401">
                  <c:v>2.82442914586293</c:v>
                </c:pt>
                <c:pt idx="2402">
                  <c:v>2.9077204477472023</c:v>
                </c:pt>
                <c:pt idx="2403">
                  <c:v>2.9886914200857846</c:v>
                </c:pt>
                <c:pt idx="2404">
                  <c:v>3.0204720964434117</c:v>
                </c:pt>
                <c:pt idx="2405">
                  <c:v>2.9886914200857846</c:v>
                </c:pt>
                <c:pt idx="2406">
                  <c:v>2.9726736726463843</c:v>
                </c:pt>
                <c:pt idx="2407">
                  <c:v>2.9565691474402396</c:v>
                </c:pt>
                <c:pt idx="2408">
                  <c:v>2.9077204477472023</c:v>
                </c:pt>
                <c:pt idx="2409">
                  <c:v>2.8746935352048077</c:v>
                </c:pt>
                <c:pt idx="2410">
                  <c:v>2.9403764186148118</c:v>
                </c:pt>
                <c:pt idx="2411">
                  <c:v>3.0046237776040816</c:v>
                </c:pt>
                <c:pt idx="2412">
                  <c:v>3.0204720964434117</c:v>
                </c:pt>
                <c:pt idx="2413">
                  <c:v>2.9240940208373312</c:v>
                </c:pt>
                <c:pt idx="2414">
                  <c:v>2.9403764186148118</c:v>
                </c:pt>
                <c:pt idx="2415">
                  <c:v>2.9240940208373312</c:v>
                </c:pt>
                <c:pt idx="2416">
                  <c:v>2.9240940208373312</c:v>
                </c:pt>
                <c:pt idx="2417">
                  <c:v>2.9403764186148118</c:v>
                </c:pt>
                <c:pt idx="2418">
                  <c:v>2.9726736726463843</c:v>
                </c:pt>
                <c:pt idx="2419">
                  <c:v>2.9565691474402396</c:v>
                </c:pt>
                <c:pt idx="2420">
                  <c:v>2.9403764186148118</c:v>
                </c:pt>
                <c:pt idx="2421">
                  <c:v>2.8412827456009087</c:v>
                </c:pt>
                <c:pt idx="2422">
                  <c:v>2.8074743738012216</c:v>
                </c:pt>
                <c:pt idx="2423">
                  <c:v>2.8074743738012216</c:v>
                </c:pt>
                <c:pt idx="2424">
                  <c:v>2.82442914586293</c:v>
                </c:pt>
                <c:pt idx="2425">
                  <c:v>2.8412827456009087</c:v>
                </c:pt>
                <c:pt idx="2426">
                  <c:v>2.8412827456009087</c:v>
                </c:pt>
                <c:pt idx="2427">
                  <c:v>2.8746935352048077</c:v>
                </c:pt>
                <c:pt idx="2428">
                  <c:v>2.8412827456009087</c:v>
                </c:pt>
                <c:pt idx="2429">
                  <c:v>2.8074743738012216</c:v>
                </c:pt>
                <c:pt idx="2430">
                  <c:v>2.7386054024926261</c:v>
                </c:pt>
                <c:pt idx="2431">
                  <c:v>2.82442914586293</c:v>
                </c:pt>
                <c:pt idx="2432">
                  <c:v>2.9077204477472023</c:v>
                </c:pt>
                <c:pt idx="2433">
                  <c:v>2.9240940208373312</c:v>
                </c:pt>
                <c:pt idx="2434">
                  <c:v>2.9403764186148118</c:v>
                </c:pt>
                <c:pt idx="2435">
                  <c:v>2.8746935352048077</c:v>
                </c:pt>
                <c:pt idx="2436">
                  <c:v>2.8580369628293605</c:v>
                </c:pt>
                <c:pt idx="2437">
                  <c:v>2.8074743738012216</c:v>
                </c:pt>
                <c:pt idx="2438">
                  <c:v>2.7559842957103813</c:v>
                </c:pt>
                <c:pt idx="2439">
                  <c:v>2.7211159310313038</c:v>
                </c:pt>
                <c:pt idx="2440">
                  <c:v>2.8412827456009087</c:v>
                </c:pt>
                <c:pt idx="2441">
                  <c:v>2.8746935352048077</c:v>
                </c:pt>
                <c:pt idx="2442">
                  <c:v>2.8912541503295333</c:v>
                </c:pt>
                <c:pt idx="2443">
                  <c:v>2.7559842957103813</c:v>
                </c:pt>
                <c:pt idx="2444">
                  <c:v>2.7732538792277359</c:v>
                </c:pt>
                <c:pt idx="2445">
                  <c:v>2.7211159310313038</c:v>
                </c:pt>
                <c:pt idx="2446">
                  <c:v>2.6679597052362025</c:v>
                </c:pt>
                <c:pt idx="2447">
                  <c:v>2.7732538792277359</c:v>
                </c:pt>
                <c:pt idx="2448">
                  <c:v>2.7904165852254255</c:v>
                </c:pt>
                <c:pt idx="2449">
                  <c:v>2.8412827456009087</c:v>
                </c:pt>
                <c:pt idx="2450">
                  <c:v>2.8074743738012216</c:v>
                </c:pt>
                <c:pt idx="2451">
                  <c:v>2.7732538792277359</c:v>
                </c:pt>
                <c:pt idx="2452">
                  <c:v>2.7386054024926261</c:v>
                </c:pt>
                <c:pt idx="2453">
                  <c:v>2.7732538792277359</c:v>
                </c:pt>
                <c:pt idx="2454">
                  <c:v>2.7035133196755146</c:v>
                </c:pt>
                <c:pt idx="2455">
                  <c:v>2.7904165852254255</c:v>
                </c:pt>
                <c:pt idx="2456">
                  <c:v>2.8074743738012216</c:v>
                </c:pt>
                <c:pt idx="2457">
                  <c:v>2.7732538792277359</c:v>
                </c:pt>
                <c:pt idx="2458">
                  <c:v>2.6319258553130194</c:v>
                </c:pt>
                <c:pt idx="2459">
                  <c:v>2.650004027980827</c:v>
                </c:pt>
                <c:pt idx="2460">
                  <c:v>2.650004027980827</c:v>
                </c:pt>
                <c:pt idx="2461">
                  <c:v>2.7035133196755146</c:v>
                </c:pt>
                <c:pt idx="2462">
                  <c:v>2.7559842957103813</c:v>
                </c:pt>
                <c:pt idx="2463">
                  <c:v>2.7732538792277359</c:v>
                </c:pt>
                <c:pt idx="2464">
                  <c:v>2.82442914586293</c:v>
                </c:pt>
                <c:pt idx="2465">
                  <c:v>2.7211159310313038</c:v>
                </c:pt>
                <c:pt idx="2466">
                  <c:v>2.650004027980827</c:v>
                </c:pt>
                <c:pt idx="2467">
                  <c:v>2.6319258553130194</c:v>
                </c:pt>
                <c:pt idx="2468">
                  <c:v>2.6137226454648417</c:v>
                </c:pt>
                <c:pt idx="2469">
                  <c:v>2.7211159310313038</c:v>
                </c:pt>
                <c:pt idx="2470">
                  <c:v>2.6857953438811162</c:v>
                </c:pt>
                <c:pt idx="2471">
                  <c:v>2.7732538792277359</c:v>
                </c:pt>
                <c:pt idx="2472">
                  <c:v>2.7386054024926261</c:v>
                </c:pt>
                <c:pt idx="2473">
                  <c:v>2.6679597052362025</c:v>
                </c:pt>
                <c:pt idx="2474">
                  <c:v>2.7386054024926261</c:v>
                </c:pt>
                <c:pt idx="2475">
                  <c:v>2.6319258553130194</c:v>
                </c:pt>
                <c:pt idx="2476">
                  <c:v>2.7386054024926261</c:v>
                </c:pt>
                <c:pt idx="2477">
                  <c:v>2.7904165852254255</c:v>
                </c:pt>
                <c:pt idx="2478">
                  <c:v>2.8746935352048077</c:v>
                </c:pt>
                <c:pt idx="2479">
                  <c:v>2.9077204477472023</c:v>
                </c:pt>
                <c:pt idx="2480">
                  <c:v>2.8412827456009087</c:v>
                </c:pt>
                <c:pt idx="2481">
                  <c:v>2.8074743738012216</c:v>
                </c:pt>
                <c:pt idx="2482">
                  <c:v>2.7386054024926261</c:v>
                </c:pt>
                <c:pt idx="2483">
                  <c:v>2.7035133196755146</c:v>
                </c:pt>
                <c:pt idx="2484">
                  <c:v>2.7211159310313038</c:v>
                </c:pt>
                <c:pt idx="2485">
                  <c:v>2.7386054024926261</c:v>
                </c:pt>
                <c:pt idx="2486">
                  <c:v>2.7904165852254255</c:v>
                </c:pt>
                <c:pt idx="2487">
                  <c:v>2.7211159310313038</c:v>
                </c:pt>
                <c:pt idx="2488">
                  <c:v>2.6679597052362025</c:v>
                </c:pt>
                <c:pt idx="2489">
                  <c:v>2.6857953438811162</c:v>
                </c:pt>
                <c:pt idx="2490">
                  <c:v>2.650004027980827</c:v>
                </c:pt>
                <c:pt idx="2491">
                  <c:v>2.7386054024926261</c:v>
                </c:pt>
                <c:pt idx="2492">
                  <c:v>2.7035133196755146</c:v>
                </c:pt>
                <c:pt idx="2493">
                  <c:v>2.8074743738012216</c:v>
                </c:pt>
                <c:pt idx="2494">
                  <c:v>2.8074743738012216</c:v>
                </c:pt>
                <c:pt idx="2495">
                  <c:v>2.6857953438811162</c:v>
                </c:pt>
                <c:pt idx="2496">
                  <c:v>2.7211159310313038</c:v>
                </c:pt>
                <c:pt idx="2497">
                  <c:v>2.7211159310313038</c:v>
                </c:pt>
                <c:pt idx="2498">
                  <c:v>2.7732538792277359</c:v>
                </c:pt>
                <c:pt idx="2499">
                  <c:v>2.8412827456009087</c:v>
                </c:pt>
                <c:pt idx="2500">
                  <c:v>2.8912541503295333</c:v>
                </c:pt>
                <c:pt idx="2501">
                  <c:v>2.9077204477472023</c:v>
                </c:pt>
                <c:pt idx="2502">
                  <c:v>2.9077204477472023</c:v>
                </c:pt>
                <c:pt idx="2503">
                  <c:v>2.7386054024926261</c:v>
                </c:pt>
                <c:pt idx="2504">
                  <c:v>2.7559842957103813</c:v>
                </c:pt>
                <c:pt idx="2505">
                  <c:v>2.7386054024926261</c:v>
                </c:pt>
                <c:pt idx="2506">
                  <c:v>2.7904165852254255</c:v>
                </c:pt>
                <c:pt idx="2507">
                  <c:v>2.8074743738012216</c:v>
                </c:pt>
                <c:pt idx="2508">
                  <c:v>2.82442914586293</c:v>
                </c:pt>
                <c:pt idx="2509">
                  <c:v>2.82442914586293</c:v>
                </c:pt>
                <c:pt idx="2510">
                  <c:v>2.7386054024926261</c:v>
                </c:pt>
                <c:pt idx="2511">
                  <c:v>2.7035133196755146</c:v>
                </c:pt>
                <c:pt idx="2512">
                  <c:v>2.6857953438811162</c:v>
                </c:pt>
                <c:pt idx="2513">
                  <c:v>2.650004027980827</c:v>
                </c:pt>
                <c:pt idx="2514">
                  <c:v>2.7211159310313038</c:v>
                </c:pt>
                <c:pt idx="2515">
                  <c:v>2.7732538792277359</c:v>
                </c:pt>
                <c:pt idx="2516">
                  <c:v>2.7732538792277359</c:v>
                </c:pt>
                <c:pt idx="2517">
                  <c:v>2.7559842957103813</c:v>
                </c:pt>
                <c:pt idx="2518">
                  <c:v>2.650004027980827</c:v>
                </c:pt>
                <c:pt idx="2519">
                  <c:v>2.5953917675307308</c:v>
                </c:pt>
                <c:pt idx="2520">
                  <c:v>2.5396053838378077</c:v>
                </c:pt>
                <c:pt idx="2521">
                  <c:v>2.6319258553130194</c:v>
                </c:pt>
                <c:pt idx="2522">
                  <c:v>2.6679597052362025</c:v>
                </c:pt>
                <c:pt idx="2523">
                  <c:v>2.6857953438811162</c:v>
                </c:pt>
                <c:pt idx="2524">
                  <c:v>2.7211159310313038</c:v>
                </c:pt>
                <c:pt idx="2525">
                  <c:v>2.6679597052362025</c:v>
                </c:pt>
                <c:pt idx="2526">
                  <c:v>2.650004027980827</c:v>
                </c:pt>
                <c:pt idx="2527">
                  <c:v>2.6137226454648417</c:v>
                </c:pt>
                <c:pt idx="2528">
                  <c:v>2.650004027980827</c:v>
                </c:pt>
                <c:pt idx="2529">
                  <c:v>2.7035133196755146</c:v>
                </c:pt>
                <c:pt idx="2530">
                  <c:v>2.7035133196755146</c:v>
                </c:pt>
                <c:pt idx="2531">
                  <c:v>2.7386054024926261</c:v>
                </c:pt>
                <c:pt idx="2532">
                  <c:v>2.6137226454648417</c:v>
                </c:pt>
                <c:pt idx="2533">
                  <c:v>2.6137226454648417</c:v>
                </c:pt>
                <c:pt idx="2534">
                  <c:v>2.5953917675307308</c:v>
                </c:pt>
                <c:pt idx="2535">
                  <c:v>2.5207355801766553</c:v>
                </c:pt>
                <c:pt idx="2536">
                  <c:v>2.6857953438811162</c:v>
                </c:pt>
                <c:pt idx="2537">
                  <c:v>2.7386054024926261</c:v>
                </c:pt>
                <c:pt idx="2538">
                  <c:v>2.6679597052362025</c:v>
                </c:pt>
                <c:pt idx="2539">
                  <c:v>2.7386054024926261</c:v>
                </c:pt>
                <c:pt idx="2540">
                  <c:v>2.6319258553130194</c:v>
                </c:pt>
                <c:pt idx="2541">
                  <c:v>2.6857953438811162</c:v>
                </c:pt>
                <c:pt idx="2542">
                  <c:v>2.650004027980827</c:v>
                </c:pt>
                <c:pt idx="2543">
                  <c:v>2.6857953438811162</c:v>
                </c:pt>
                <c:pt idx="2544">
                  <c:v>2.7386054024926261</c:v>
                </c:pt>
                <c:pt idx="2545">
                  <c:v>2.7904165852254255</c:v>
                </c:pt>
                <c:pt idx="2546">
                  <c:v>2.7559842957103813</c:v>
                </c:pt>
                <c:pt idx="2547">
                  <c:v>2.6679597052362025</c:v>
                </c:pt>
                <c:pt idx="2548">
                  <c:v>2.7035133196755146</c:v>
                </c:pt>
                <c:pt idx="2549">
                  <c:v>2.650004027980827</c:v>
                </c:pt>
                <c:pt idx="2550">
                  <c:v>2.6137226454648417</c:v>
                </c:pt>
                <c:pt idx="2551">
                  <c:v>2.6679597052362025</c:v>
                </c:pt>
                <c:pt idx="2552">
                  <c:v>2.7386054024926261</c:v>
                </c:pt>
                <c:pt idx="2553">
                  <c:v>2.7386054024926261</c:v>
                </c:pt>
                <c:pt idx="2554">
                  <c:v>2.6857953438811162</c:v>
                </c:pt>
                <c:pt idx="2555">
                  <c:v>2.5207355801766553</c:v>
                </c:pt>
                <c:pt idx="2556">
                  <c:v>2.5396053838378077</c:v>
                </c:pt>
                <c:pt idx="2557">
                  <c:v>2.4241843294026442</c:v>
                </c:pt>
                <c:pt idx="2558">
                  <c:v>2.5396053838378077</c:v>
                </c:pt>
                <c:pt idx="2559">
                  <c:v>2.5769304970287528</c:v>
                </c:pt>
                <c:pt idx="2560">
                  <c:v>2.6319258553130194</c:v>
                </c:pt>
                <c:pt idx="2561">
                  <c:v>2.650004027980827</c:v>
                </c:pt>
                <c:pt idx="2562">
                  <c:v>2.5583360111735547</c:v>
                </c:pt>
                <c:pt idx="2563">
                  <c:v>2.6319258553130194</c:v>
                </c:pt>
                <c:pt idx="2564">
                  <c:v>2.5953917675307308</c:v>
                </c:pt>
                <c:pt idx="2565">
                  <c:v>2.6319258553130194</c:v>
                </c:pt>
                <c:pt idx="2566">
                  <c:v>2.6319258553130194</c:v>
                </c:pt>
                <c:pt idx="2567">
                  <c:v>2.6679597052362025</c:v>
                </c:pt>
                <c:pt idx="2568">
                  <c:v>2.6319258553130194</c:v>
                </c:pt>
                <c:pt idx="2569">
                  <c:v>2.6679597052362025</c:v>
                </c:pt>
                <c:pt idx="2570">
                  <c:v>2.5017234508872281</c:v>
                </c:pt>
                <c:pt idx="2571">
                  <c:v>2.5207355801766553</c:v>
                </c:pt>
                <c:pt idx="2572">
                  <c:v>2.5396053838378077</c:v>
                </c:pt>
                <c:pt idx="2573">
                  <c:v>2.6319258553130194</c:v>
                </c:pt>
                <c:pt idx="2574">
                  <c:v>2.6319258553130194</c:v>
                </c:pt>
                <c:pt idx="2575">
                  <c:v>2.6679597052362025</c:v>
                </c:pt>
                <c:pt idx="2576">
                  <c:v>2.5953917675307308</c:v>
                </c:pt>
                <c:pt idx="2577">
                  <c:v>2.5207355801766553</c:v>
                </c:pt>
                <c:pt idx="2578">
                  <c:v>2.4437997674463401</c:v>
                </c:pt>
                <c:pt idx="2579">
                  <c:v>2.4437997674463401</c:v>
                </c:pt>
                <c:pt idx="2580">
                  <c:v>2.4632590086753412</c:v>
                </c:pt>
                <c:pt idx="2581">
                  <c:v>2.5396053838378077</c:v>
                </c:pt>
                <c:pt idx="2582">
                  <c:v>2.5583360111735547</c:v>
                </c:pt>
                <c:pt idx="2583">
                  <c:v>2.5953917675307308</c:v>
                </c:pt>
                <c:pt idx="2584">
                  <c:v>2.4825657260724565</c:v>
                </c:pt>
                <c:pt idx="2585">
                  <c:v>2.3844694131027286</c:v>
                </c:pt>
                <c:pt idx="2586">
                  <c:v>2.4241843294026442</c:v>
                </c:pt>
                <c:pt idx="2587">
                  <c:v>2.4044088717337386</c:v>
                </c:pt>
                <c:pt idx="2588">
                  <c:v>2.4825657260724565</c:v>
                </c:pt>
                <c:pt idx="2589">
                  <c:v>2.5583360111735547</c:v>
                </c:pt>
                <c:pt idx="2590">
                  <c:v>2.5769304970287528</c:v>
                </c:pt>
                <c:pt idx="2591">
                  <c:v>2.6137226454648417</c:v>
                </c:pt>
                <c:pt idx="2592">
                  <c:v>2.5017234508872281</c:v>
                </c:pt>
                <c:pt idx="2593">
                  <c:v>2.4241843294026442</c:v>
                </c:pt>
                <c:pt idx="2594">
                  <c:v>2.3643618042873715</c:v>
                </c:pt>
                <c:pt idx="2595">
                  <c:v>2.4044088717337386</c:v>
                </c:pt>
                <c:pt idx="2596">
                  <c:v>2.4241843294026442</c:v>
                </c:pt>
                <c:pt idx="2597">
                  <c:v>2.4632590086753412</c:v>
                </c:pt>
                <c:pt idx="2598">
                  <c:v>2.4825657260724565</c:v>
                </c:pt>
                <c:pt idx="2599">
                  <c:v>2.4044088717337386</c:v>
                </c:pt>
                <c:pt idx="2600">
                  <c:v>2.3844694131027286</c:v>
                </c:pt>
                <c:pt idx="2601">
                  <c:v>2.3236246385064345</c:v>
                </c:pt>
                <c:pt idx="2602">
                  <c:v>2.3029858488980604</c:v>
                </c:pt>
                <c:pt idx="2603">
                  <c:v>2.3440817180984959</c:v>
                </c:pt>
                <c:pt idx="2604">
                  <c:v>2.4241843294026442</c:v>
                </c:pt>
                <c:pt idx="2605">
                  <c:v>2.4044088717337386</c:v>
                </c:pt>
                <c:pt idx="2606">
                  <c:v>2.3844694131027286</c:v>
                </c:pt>
                <c:pt idx="2607">
                  <c:v>2.2399282693169873</c:v>
                </c:pt>
                <c:pt idx="2608">
                  <c:v>2.3236246385064345</c:v>
                </c:pt>
                <c:pt idx="2609">
                  <c:v>2.3440817180984959</c:v>
                </c:pt>
                <c:pt idx="2610">
                  <c:v>2.282160419377937</c:v>
                </c:pt>
                <c:pt idx="2611">
                  <c:v>2.4825657260724565</c:v>
                </c:pt>
                <c:pt idx="2612">
                  <c:v>2.5396053838378077</c:v>
                </c:pt>
                <c:pt idx="2613">
                  <c:v>2.5017234508872281</c:v>
                </c:pt>
                <c:pt idx="2614">
                  <c:v>2.4044088717337386</c:v>
                </c:pt>
                <c:pt idx="2615">
                  <c:v>2.3236246385064345</c:v>
                </c:pt>
                <c:pt idx="2616">
                  <c:v>2.3236246385064345</c:v>
                </c:pt>
                <c:pt idx="2617">
                  <c:v>2.2611426961018695</c:v>
                </c:pt>
                <c:pt idx="2618">
                  <c:v>2.4632590086753412</c:v>
                </c:pt>
                <c:pt idx="2619">
                  <c:v>2.5017234508872281</c:v>
                </c:pt>
                <c:pt idx="2620">
                  <c:v>2.5583360111735547</c:v>
                </c:pt>
                <c:pt idx="2621">
                  <c:v>2.5583360111735547</c:v>
                </c:pt>
                <c:pt idx="2622">
                  <c:v>2.4437997674463401</c:v>
                </c:pt>
                <c:pt idx="2623">
                  <c:v>2.5017234508872281</c:v>
                </c:pt>
                <c:pt idx="2624">
                  <c:v>2.5207355801766553</c:v>
                </c:pt>
                <c:pt idx="2625">
                  <c:v>2.5583360111735547</c:v>
                </c:pt>
                <c:pt idx="2626">
                  <c:v>2.6319258553130194</c:v>
                </c:pt>
                <c:pt idx="2627">
                  <c:v>2.7559842957103813</c:v>
                </c:pt>
                <c:pt idx="2628">
                  <c:v>2.7035133196755146</c:v>
                </c:pt>
                <c:pt idx="2629">
                  <c:v>2.6679597052362025</c:v>
                </c:pt>
                <c:pt idx="2630">
                  <c:v>2.5953917675307308</c:v>
                </c:pt>
                <c:pt idx="2631">
                  <c:v>2.5769304970287528</c:v>
                </c:pt>
                <c:pt idx="2632">
                  <c:v>2.5953917675307308</c:v>
                </c:pt>
                <c:pt idx="2633">
                  <c:v>2.650004027980827</c:v>
                </c:pt>
                <c:pt idx="2634">
                  <c:v>2.7559842957103813</c:v>
                </c:pt>
                <c:pt idx="2635">
                  <c:v>2.7559842957103813</c:v>
                </c:pt>
                <c:pt idx="2636">
                  <c:v>2.7386054024926261</c:v>
                </c:pt>
                <c:pt idx="2637">
                  <c:v>2.7559842957103813</c:v>
                </c:pt>
                <c:pt idx="2638">
                  <c:v>2.650004027980827</c:v>
                </c:pt>
                <c:pt idx="2639">
                  <c:v>2.6319258553130194</c:v>
                </c:pt>
                <c:pt idx="2640">
                  <c:v>2.6319258553130194</c:v>
                </c:pt>
                <c:pt idx="2641">
                  <c:v>2.650004027980827</c:v>
                </c:pt>
                <c:pt idx="2642">
                  <c:v>2.6137226454648417</c:v>
                </c:pt>
                <c:pt idx="2643">
                  <c:v>2.5953917675307308</c:v>
                </c:pt>
                <c:pt idx="2644">
                  <c:v>2.5207355801766553</c:v>
                </c:pt>
                <c:pt idx="2645">
                  <c:v>2.5017234508872281</c:v>
                </c:pt>
                <c:pt idx="2646">
                  <c:v>2.4825657260724565</c:v>
                </c:pt>
                <c:pt idx="2647">
                  <c:v>2.4632590086753412</c:v>
                </c:pt>
                <c:pt idx="2648">
                  <c:v>2.5207355801766553</c:v>
                </c:pt>
                <c:pt idx="2649">
                  <c:v>2.5769304970287528</c:v>
                </c:pt>
                <c:pt idx="2650">
                  <c:v>2.5396053838378077</c:v>
                </c:pt>
                <c:pt idx="2651">
                  <c:v>2.4825657260724565</c:v>
                </c:pt>
                <c:pt idx="2652">
                  <c:v>2.3844694131027286</c:v>
                </c:pt>
                <c:pt idx="2653">
                  <c:v>2.4241843294026442</c:v>
                </c:pt>
                <c:pt idx="2654">
                  <c:v>2.4044088717337386</c:v>
                </c:pt>
                <c:pt idx="2655">
                  <c:v>2.4241843294026442</c:v>
                </c:pt>
                <c:pt idx="2656">
                  <c:v>2.5207355801766553</c:v>
                </c:pt>
                <c:pt idx="2657">
                  <c:v>2.5583360111735547</c:v>
                </c:pt>
                <c:pt idx="2658">
                  <c:v>2.6137226454648417</c:v>
                </c:pt>
                <c:pt idx="2659">
                  <c:v>2.5207355801766553</c:v>
                </c:pt>
                <c:pt idx="2660">
                  <c:v>2.4825657260724565</c:v>
                </c:pt>
                <c:pt idx="2661">
                  <c:v>2.4825657260724565</c:v>
                </c:pt>
                <c:pt idx="2662">
                  <c:v>2.5207355801766553</c:v>
                </c:pt>
                <c:pt idx="2663">
                  <c:v>2.5769304970287528</c:v>
                </c:pt>
                <c:pt idx="2664">
                  <c:v>2.5953917675307308</c:v>
                </c:pt>
                <c:pt idx="2665">
                  <c:v>2.650004027980827</c:v>
                </c:pt>
                <c:pt idx="2666">
                  <c:v>2.5769304970287528</c:v>
                </c:pt>
                <c:pt idx="2667">
                  <c:v>2.5396053838378077</c:v>
                </c:pt>
                <c:pt idx="2668">
                  <c:v>2.4632590086753412</c:v>
                </c:pt>
                <c:pt idx="2669">
                  <c:v>2.4632590086753412</c:v>
                </c:pt>
                <c:pt idx="2670">
                  <c:v>2.5953917675307308</c:v>
                </c:pt>
                <c:pt idx="2671">
                  <c:v>2.6319258553130194</c:v>
                </c:pt>
                <c:pt idx="2672">
                  <c:v>2.7035133196755146</c:v>
                </c:pt>
                <c:pt idx="2673">
                  <c:v>2.650004027980827</c:v>
                </c:pt>
                <c:pt idx="2674">
                  <c:v>2.650004027980827</c:v>
                </c:pt>
                <c:pt idx="2675">
                  <c:v>2.5769304970287528</c:v>
                </c:pt>
                <c:pt idx="2676">
                  <c:v>2.4825657260724565</c:v>
                </c:pt>
                <c:pt idx="2677">
                  <c:v>2.5583360111735547</c:v>
                </c:pt>
                <c:pt idx="2678">
                  <c:v>2.6137226454648417</c:v>
                </c:pt>
                <c:pt idx="2679">
                  <c:v>2.6319258553130194</c:v>
                </c:pt>
                <c:pt idx="2680">
                  <c:v>2.6679597052362025</c:v>
                </c:pt>
                <c:pt idx="2681">
                  <c:v>2.5953917675307308</c:v>
                </c:pt>
                <c:pt idx="2682">
                  <c:v>2.5953917675307308</c:v>
                </c:pt>
                <c:pt idx="2683">
                  <c:v>2.5769304970287528</c:v>
                </c:pt>
                <c:pt idx="2684">
                  <c:v>2.6137226454648417</c:v>
                </c:pt>
                <c:pt idx="2685">
                  <c:v>2.6857953438811162</c:v>
                </c:pt>
                <c:pt idx="2686">
                  <c:v>2.7211159310313038</c:v>
                </c:pt>
                <c:pt idx="2687">
                  <c:v>2.7035133196755146</c:v>
                </c:pt>
                <c:pt idx="2688">
                  <c:v>2.7035133196755146</c:v>
                </c:pt>
                <c:pt idx="2689">
                  <c:v>2.5583360111735547</c:v>
                </c:pt>
                <c:pt idx="2690">
                  <c:v>2.5207355801766553</c:v>
                </c:pt>
                <c:pt idx="2691">
                  <c:v>2.5583360111735547</c:v>
                </c:pt>
                <c:pt idx="2692">
                  <c:v>2.5583360111735547</c:v>
                </c:pt>
                <c:pt idx="2693">
                  <c:v>2.6319258553130194</c:v>
                </c:pt>
                <c:pt idx="2694">
                  <c:v>2.5953917675307308</c:v>
                </c:pt>
                <c:pt idx="2695">
                  <c:v>2.650004027980827</c:v>
                </c:pt>
                <c:pt idx="2696">
                  <c:v>2.5583360111735547</c:v>
                </c:pt>
                <c:pt idx="2697">
                  <c:v>2.5583360111735547</c:v>
                </c:pt>
                <c:pt idx="2698">
                  <c:v>2.5207355801766553</c:v>
                </c:pt>
                <c:pt idx="2699">
                  <c:v>2.5583360111735547</c:v>
                </c:pt>
                <c:pt idx="2700">
                  <c:v>2.650004027980827</c:v>
                </c:pt>
                <c:pt idx="2701">
                  <c:v>2.7035133196755146</c:v>
                </c:pt>
                <c:pt idx="2702">
                  <c:v>2.6857953438811162</c:v>
                </c:pt>
                <c:pt idx="2703">
                  <c:v>2.7035133196755146</c:v>
                </c:pt>
                <c:pt idx="2704">
                  <c:v>2.5396053838378077</c:v>
                </c:pt>
                <c:pt idx="2705">
                  <c:v>2.5769304970287528</c:v>
                </c:pt>
                <c:pt idx="2706">
                  <c:v>2.5769304970287528</c:v>
                </c:pt>
                <c:pt idx="2707">
                  <c:v>2.6857953438811162</c:v>
                </c:pt>
                <c:pt idx="2708">
                  <c:v>2.7035133196755146</c:v>
                </c:pt>
                <c:pt idx="2709">
                  <c:v>2.7035133196755146</c:v>
                </c:pt>
                <c:pt idx="2710">
                  <c:v>2.7386054024926261</c:v>
                </c:pt>
                <c:pt idx="2711">
                  <c:v>2.6857953438811162</c:v>
                </c:pt>
                <c:pt idx="2712">
                  <c:v>2.5583360111735547</c:v>
                </c:pt>
                <c:pt idx="2713">
                  <c:v>2.6319258553130194</c:v>
                </c:pt>
                <c:pt idx="2714">
                  <c:v>2.5583360111735547</c:v>
                </c:pt>
                <c:pt idx="2715">
                  <c:v>2.650004027980827</c:v>
                </c:pt>
                <c:pt idx="2716">
                  <c:v>2.6319258553130194</c:v>
                </c:pt>
                <c:pt idx="2717">
                  <c:v>2.7211159310313038</c:v>
                </c:pt>
                <c:pt idx="2718">
                  <c:v>2.6319258553130194</c:v>
                </c:pt>
                <c:pt idx="2719">
                  <c:v>2.6679597052362025</c:v>
                </c:pt>
                <c:pt idx="2720">
                  <c:v>2.5207355801766553</c:v>
                </c:pt>
                <c:pt idx="2721">
                  <c:v>2.6137226454648417</c:v>
                </c:pt>
                <c:pt idx="2722">
                  <c:v>2.650004027980827</c:v>
                </c:pt>
                <c:pt idx="2723">
                  <c:v>2.650004027980827</c:v>
                </c:pt>
                <c:pt idx="2724">
                  <c:v>2.7035133196755146</c:v>
                </c:pt>
                <c:pt idx="2725">
                  <c:v>2.7035133196755146</c:v>
                </c:pt>
                <c:pt idx="2726">
                  <c:v>2.6319258553130194</c:v>
                </c:pt>
                <c:pt idx="2727">
                  <c:v>2.6319258553130194</c:v>
                </c:pt>
                <c:pt idx="2728">
                  <c:v>2.5953917675307308</c:v>
                </c:pt>
                <c:pt idx="2729">
                  <c:v>2.5769304970287528</c:v>
                </c:pt>
                <c:pt idx="2730">
                  <c:v>2.650004027980827</c:v>
                </c:pt>
                <c:pt idx="2731">
                  <c:v>2.6679597052362025</c:v>
                </c:pt>
                <c:pt idx="2732">
                  <c:v>2.7035133196755146</c:v>
                </c:pt>
                <c:pt idx="2733">
                  <c:v>2.650004027980827</c:v>
                </c:pt>
                <c:pt idx="2734">
                  <c:v>2.5769304970287528</c:v>
                </c:pt>
                <c:pt idx="2735">
                  <c:v>2.5953917675307308</c:v>
                </c:pt>
                <c:pt idx="2736">
                  <c:v>2.5396053838378077</c:v>
                </c:pt>
                <c:pt idx="2737">
                  <c:v>2.5583360111735547</c:v>
                </c:pt>
                <c:pt idx="2738">
                  <c:v>2.5953917675307308</c:v>
                </c:pt>
                <c:pt idx="2739">
                  <c:v>2.5769304970287528</c:v>
                </c:pt>
                <c:pt idx="2740">
                  <c:v>2.5953917675307308</c:v>
                </c:pt>
                <c:pt idx="2741">
                  <c:v>2.4632590086753412</c:v>
                </c:pt>
                <c:pt idx="2742">
                  <c:v>2.5207355801766553</c:v>
                </c:pt>
                <c:pt idx="2743">
                  <c:v>2.4825657260724565</c:v>
                </c:pt>
                <c:pt idx="2744">
                  <c:v>2.4632590086753412</c:v>
                </c:pt>
                <c:pt idx="2745">
                  <c:v>2.5953917675307308</c:v>
                </c:pt>
                <c:pt idx="2746">
                  <c:v>2.6319258553130194</c:v>
                </c:pt>
                <c:pt idx="2747">
                  <c:v>2.650004027980827</c:v>
                </c:pt>
                <c:pt idx="2748">
                  <c:v>2.5583360111735547</c:v>
                </c:pt>
                <c:pt idx="2749">
                  <c:v>2.5583360111735547</c:v>
                </c:pt>
                <c:pt idx="2750">
                  <c:v>2.5396053838378077</c:v>
                </c:pt>
                <c:pt idx="2751">
                  <c:v>2.5017234508872281</c:v>
                </c:pt>
                <c:pt idx="2752">
                  <c:v>2.6319258553130194</c:v>
                </c:pt>
                <c:pt idx="2753">
                  <c:v>2.6857953438811162</c:v>
                </c:pt>
                <c:pt idx="2754">
                  <c:v>2.7386054024926261</c:v>
                </c:pt>
                <c:pt idx="2755">
                  <c:v>2.6857953438811162</c:v>
                </c:pt>
                <c:pt idx="2756">
                  <c:v>2.6857953438811162</c:v>
                </c:pt>
                <c:pt idx="2757">
                  <c:v>2.6319258553130194</c:v>
                </c:pt>
                <c:pt idx="2758">
                  <c:v>2.6137226454648417</c:v>
                </c:pt>
                <c:pt idx="2759">
                  <c:v>2.5769304970287528</c:v>
                </c:pt>
                <c:pt idx="2760">
                  <c:v>2.7035133196755146</c:v>
                </c:pt>
                <c:pt idx="2761">
                  <c:v>2.6679597052362025</c:v>
                </c:pt>
                <c:pt idx="2762">
                  <c:v>2.7211159310313038</c:v>
                </c:pt>
                <c:pt idx="2763">
                  <c:v>2.6679597052362025</c:v>
                </c:pt>
                <c:pt idx="2764">
                  <c:v>2.5396053838378077</c:v>
                </c:pt>
                <c:pt idx="2765">
                  <c:v>2.5769304970287528</c:v>
                </c:pt>
                <c:pt idx="2766">
                  <c:v>2.5583360111735547</c:v>
                </c:pt>
                <c:pt idx="2767">
                  <c:v>2.6137226454648417</c:v>
                </c:pt>
                <c:pt idx="2768">
                  <c:v>2.6137226454648417</c:v>
                </c:pt>
                <c:pt idx="2769">
                  <c:v>2.650004027980827</c:v>
                </c:pt>
                <c:pt idx="2770">
                  <c:v>2.6319258553130194</c:v>
                </c:pt>
                <c:pt idx="2771">
                  <c:v>2.5769304970287528</c:v>
                </c:pt>
                <c:pt idx="2772">
                  <c:v>2.5396053838378077</c:v>
                </c:pt>
                <c:pt idx="2773">
                  <c:v>2.5769304970287528</c:v>
                </c:pt>
                <c:pt idx="2774">
                  <c:v>2.5769304970287528</c:v>
                </c:pt>
                <c:pt idx="2775">
                  <c:v>2.6679597052362025</c:v>
                </c:pt>
                <c:pt idx="2776">
                  <c:v>2.6857953438811162</c:v>
                </c:pt>
                <c:pt idx="2777">
                  <c:v>2.6679597052362025</c:v>
                </c:pt>
                <c:pt idx="2778">
                  <c:v>2.650004027980827</c:v>
                </c:pt>
                <c:pt idx="2779">
                  <c:v>2.5583360111735547</c:v>
                </c:pt>
                <c:pt idx="2780">
                  <c:v>2.5769304970287528</c:v>
                </c:pt>
                <c:pt idx="2781">
                  <c:v>2.5583360111735547</c:v>
                </c:pt>
                <c:pt idx="2782">
                  <c:v>2.650004027980827</c:v>
                </c:pt>
                <c:pt idx="2783">
                  <c:v>2.7211159310313038</c:v>
                </c:pt>
                <c:pt idx="2784">
                  <c:v>2.8074743738012216</c:v>
                </c:pt>
                <c:pt idx="2785">
                  <c:v>2.7732538792277359</c:v>
                </c:pt>
                <c:pt idx="2786">
                  <c:v>2.650004027980827</c:v>
                </c:pt>
                <c:pt idx="2787">
                  <c:v>2.5953917675307308</c:v>
                </c:pt>
                <c:pt idx="2788">
                  <c:v>2.5583360111735547</c:v>
                </c:pt>
                <c:pt idx="2789">
                  <c:v>2.5583360111735547</c:v>
                </c:pt>
                <c:pt idx="2790">
                  <c:v>2.7559842957103813</c:v>
                </c:pt>
                <c:pt idx="2791">
                  <c:v>2.7559842957103813</c:v>
                </c:pt>
                <c:pt idx="2792">
                  <c:v>2.7559842957103813</c:v>
                </c:pt>
                <c:pt idx="2793">
                  <c:v>2.7732538792277359</c:v>
                </c:pt>
                <c:pt idx="2794">
                  <c:v>2.7211159310313038</c:v>
                </c:pt>
                <c:pt idx="2795">
                  <c:v>2.6679597052362025</c:v>
                </c:pt>
                <c:pt idx="2796">
                  <c:v>2.6679597052362025</c:v>
                </c:pt>
                <c:pt idx="2797">
                  <c:v>2.7386054024926261</c:v>
                </c:pt>
                <c:pt idx="2798">
                  <c:v>2.82442914586293</c:v>
                </c:pt>
                <c:pt idx="2799">
                  <c:v>2.82442914586293</c:v>
                </c:pt>
                <c:pt idx="2800">
                  <c:v>2.8412827456009087</c:v>
                </c:pt>
                <c:pt idx="2801">
                  <c:v>2.7904165852254255</c:v>
                </c:pt>
                <c:pt idx="2802">
                  <c:v>2.8074743738012216</c:v>
                </c:pt>
                <c:pt idx="2803">
                  <c:v>2.7904165852254255</c:v>
                </c:pt>
                <c:pt idx="2804">
                  <c:v>2.7559842957103813</c:v>
                </c:pt>
                <c:pt idx="2805">
                  <c:v>2.82442914586293</c:v>
                </c:pt>
                <c:pt idx="2806">
                  <c:v>2.8412827456009087</c:v>
                </c:pt>
                <c:pt idx="2807">
                  <c:v>2.8412827456009087</c:v>
                </c:pt>
                <c:pt idx="2808">
                  <c:v>2.7732538792277359</c:v>
                </c:pt>
                <c:pt idx="2809">
                  <c:v>2.7386054024926261</c:v>
                </c:pt>
                <c:pt idx="2810">
                  <c:v>2.7035133196755146</c:v>
                </c:pt>
                <c:pt idx="2811">
                  <c:v>2.7211159310313038</c:v>
                </c:pt>
                <c:pt idx="2812">
                  <c:v>2.8412827456009087</c:v>
                </c:pt>
                <c:pt idx="2813">
                  <c:v>2.82442914586293</c:v>
                </c:pt>
                <c:pt idx="2814">
                  <c:v>2.8746935352048077</c:v>
                </c:pt>
                <c:pt idx="2815">
                  <c:v>2.82442914586293</c:v>
                </c:pt>
                <c:pt idx="2816">
                  <c:v>2.8412827456009087</c:v>
                </c:pt>
                <c:pt idx="2817">
                  <c:v>2.8074743738012216</c:v>
                </c:pt>
                <c:pt idx="2818">
                  <c:v>2.7904165852254255</c:v>
                </c:pt>
                <c:pt idx="2819">
                  <c:v>2.8746935352048077</c:v>
                </c:pt>
                <c:pt idx="2820">
                  <c:v>2.9726736726463843</c:v>
                </c:pt>
                <c:pt idx="2821">
                  <c:v>2.9565691474402396</c:v>
                </c:pt>
                <c:pt idx="2822">
                  <c:v>3.0046237776040816</c:v>
                </c:pt>
                <c:pt idx="2823">
                  <c:v>2.8912541503295333</c:v>
                </c:pt>
                <c:pt idx="2824">
                  <c:v>2.8746935352048077</c:v>
                </c:pt>
                <c:pt idx="2825">
                  <c:v>2.8412827456009087</c:v>
                </c:pt>
                <c:pt idx="2826">
                  <c:v>2.7904165852254255</c:v>
                </c:pt>
                <c:pt idx="2827">
                  <c:v>2.8746935352048077</c:v>
                </c:pt>
                <c:pt idx="2828">
                  <c:v>2.9077204477472023</c:v>
                </c:pt>
                <c:pt idx="2829">
                  <c:v>2.9565691474402396</c:v>
                </c:pt>
                <c:pt idx="2830">
                  <c:v>2.9077204477472023</c:v>
                </c:pt>
                <c:pt idx="2831">
                  <c:v>2.8746935352048077</c:v>
                </c:pt>
                <c:pt idx="2832">
                  <c:v>2.7732538792277359</c:v>
                </c:pt>
                <c:pt idx="2833">
                  <c:v>2.7035133196755146</c:v>
                </c:pt>
                <c:pt idx="2834">
                  <c:v>2.7732538792277359</c:v>
                </c:pt>
                <c:pt idx="2835">
                  <c:v>2.7732538792277359</c:v>
                </c:pt>
                <c:pt idx="2836">
                  <c:v>2.82442914586293</c:v>
                </c:pt>
                <c:pt idx="2837">
                  <c:v>2.7904165852254255</c:v>
                </c:pt>
                <c:pt idx="2838">
                  <c:v>2.7386054024926261</c:v>
                </c:pt>
                <c:pt idx="2839">
                  <c:v>2.7732538792277359</c:v>
                </c:pt>
                <c:pt idx="2840">
                  <c:v>2.7386054024926261</c:v>
                </c:pt>
                <c:pt idx="2841">
                  <c:v>2.7904165852254255</c:v>
                </c:pt>
                <c:pt idx="2842">
                  <c:v>2.8412827456009087</c:v>
                </c:pt>
                <c:pt idx="2843">
                  <c:v>2.9240940208373312</c:v>
                </c:pt>
                <c:pt idx="2844">
                  <c:v>2.8746935352048077</c:v>
                </c:pt>
                <c:pt idx="2845">
                  <c:v>2.8912541503295333</c:v>
                </c:pt>
                <c:pt idx="2846">
                  <c:v>2.8412827456009087</c:v>
                </c:pt>
                <c:pt idx="2847">
                  <c:v>2.8412827456009087</c:v>
                </c:pt>
                <c:pt idx="2848">
                  <c:v>2.8580369628293605</c:v>
                </c:pt>
                <c:pt idx="2849">
                  <c:v>2.8412827456009087</c:v>
                </c:pt>
                <c:pt idx="2850">
                  <c:v>2.8912541503295333</c:v>
                </c:pt>
                <c:pt idx="2851">
                  <c:v>2.9240940208373312</c:v>
                </c:pt>
                <c:pt idx="2852">
                  <c:v>2.9077204477472023</c:v>
                </c:pt>
                <c:pt idx="2853">
                  <c:v>2.7559842957103813</c:v>
                </c:pt>
                <c:pt idx="2854">
                  <c:v>2.8074743738012216</c:v>
                </c:pt>
                <c:pt idx="2855">
                  <c:v>2.7732538792277359</c:v>
                </c:pt>
                <c:pt idx="2856">
                  <c:v>2.7904165852254255</c:v>
                </c:pt>
                <c:pt idx="2857">
                  <c:v>2.8912541503295333</c:v>
                </c:pt>
                <c:pt idx="2858">
                  <c:v>2.9077204477472023</c:v>
                </c:pt>
                <c:pt idx="2859">
                  <c:v>2.9240940208373312</c:v>
                </c:pt>
                <c:pt idx="2860">
                  <c:v>2.9077204477472023</c:v>
                </c:pt>
                <c:pt idx="2861">
                  <c:v>2.7732538792277359</c:v>
                </c:pt>
                <c:pt idx="2862">
                  <c:v>2.7211159310313038</c:v>
                </c:pt>
                <c:pt idx="2863">
                  <c:v>2.7211159310313038</c:v>
                </c:pt>
                <c:pt idx="2864">
                  <c:v>2.8412827456009087</c:v>
                </c:pt>
                <c:pt idx="2865">
                  <c:v>2.8746935352048077</c:v>
                </c:pt>
                <c:pt idx="2866">
                  <c:v>2.8746935352048077</c:v>
                </c:pt>
                <c:pt idx="2867">
                  <c:v>2.9403764186148118</c:v>
                </c:pt>
                <c:pt idx="2868">
                  <c:v>2.8912541503295333</c:v>
                </c:pt>
                <c:pt idx="2869">
                  <c:v>2.8412827456009087</c:v>
                </c:pt>
                <c:pt idx="2870">
                  <c:v>2.7904165852254255</c:v>
                </c:pt>
                <c:pt idx="2871">
                  <c:v>2.7732538792277359</c:v>
                </c:pt>
                <c:pt idx="2872">
                  <c:v>2.8746935352048077</c:v>
                </c:pt>
                <c:pt idx="2873">
                  <c:v>2.8580369628293605</c:v>
                </c:pt>
                <c:pt idx="2874">
                  <c:v>2.8074743738012216</c:v>
                </c:pt>
                <c:pt idx="2875">
                  <c:v>2.82442914586293</c:v>
                </c:pt>
                <c:pt idx="2876">
                  <c:v>2.82442914586293</c:v>
                </c:pt>
                <c:pt idx="2877">
                  <c:v>2.8580369628293605</c:v>
                </c:pt>
                <c:pt idx="2878">
                  <c:v>2.82442914586293</c:v>
                </c:pt>
                <c:pt idx="2879">
                  <c:v>2.9403764186148118</c:v>
                </c:pt>
                <c:pt idx="2880">
                  <c:v>2.8912541503295333</c:v>
                </c:pt>
                <c:pt idx="2881">
                  <c:v>2.8912541503295333</c:v>
                </c:pt>
                <c:pt idx="2882">
                  <c:v>2.9565691474402396</c:v>
                </c:pt>
                <c:pt idx="2883">
                  <c:v>2.8746935352048077</c:v>
                </c:pt>
                <c:pt idx="2884">
                  <c:v>2.82442914586293</c:v>
                </c:pt>
                <c:pt idx="2885">
                  <c:v>2.9240940208373312</c:v>
                </c:pt>
                <c:pt idx="2886">
                  <c:v>2.8746935352048077</c:v>
                </c:pt>
                <c:pt idx="2887">
                  <c:v>2.8746935352048077</c:v>
                </c:pt>
                <c:pt idx="2888">
                  <c:v>2.9565691474402396</c:v>
                </c:pt>
                <c:pt idx="2889">
                  <c:v>2.9403764186148118</c:v>
                </c:pt>
                <c:pt idx="2890">
                  <c:v>2.8412827456009087</c:v>
                </c:pt>
                <c:pt idx="2891">
                  <c:v>2.8580369628293605</c:v>
                </c:pt>
                <c:pt idx="2892">
                  <c:v>2.8412827456009087</c:v>
                </c:pt>
                <c:pt idx="2893">
                  <c:v>2.82442914586293</c:v>
                </c:pt>
                <c:pt idx="2894">
                  <c:v>2.8912541503295333</c:v>
                </c:pt>
                <c:pt idx="2895">
                  <c:v>2.9240940208373312</c:v>
                </c:pt>
                <c:pt idx="2896">
                  <c:v>2.9240940208373312</c:v>
                </c:pt>
                <c:pt idx="2897">
                  <c:v>2.9077204477472023</c:v>
                </c:pt>
                <c:pt idx="2898">
                  <c:v>2.8074743738012216</c:v>
                </c:pt>
                <c:pt idx="2899">
                  <c:v>2.7035133196755146</c:v>
                </c:pt>
                <c:pt idx="2900">
                  <c:v>2.7211159310313038</c:v>
                </c:pt>
                <c:pt idx="2901">
                  <c:v>2.7559842957103813</c:v>
                </c:pt>
                <c:pt idx="2902">
                  <c:v>2.8412827456009087</c:v>
                </c:pt>
                <c:pt idx="2903">
                  <c:v>2.8412827456009087</c:v>
                </c:pt>
                <c:pt idx="2904">
                  <c:v>2.82442914586293</c:v>
                </c:pt>
                <c:pt idx="2905">
                  <c:v>2.82442914586293</c:v>
                </c:pt>
                <c:pt idx="2906">
                  <c:v>2.7559842957103813</c:v>
                </c:pt>
                <c:pt idx="2907">
                  <c:v>2.7732538792277359</c:v>
                </c:pt>
                <c:pt idx="2908">
                  <c:v>2.7386054024926261</c:v>
                </c:pt>
                <c:pt idx="2909">
                  <c:v>2.7732538792277359</c:v>
                </c:pt>
                <c:pt idx="2910">
                  <c:v>2.8412827456009087</c:v>
                </c:pt>
                <c:pt idx="2911">
                  <c:v>2.8412827456009087</c:v>
                </c:pt>
                <c:pt idx="2912">
                  <c:v>2.8412827456009087</c:v>
                </c:pt>
                <c:pt idx="2913">
                  <c:v>2.7559842957103813</c:v>
                </c:pt>
                <c:pt idx="2914">
                  <c:v>2.7732538792277359</c:v>
                </c:pt>
                <c:pt idx="2915">
                  <c:v>2.7211159310313038</c:v>
                </c:pt>
                <c:pt idx="2916">
                  <c:v>2.7732538792277359</c:v>
                </c:pt>
                <c:pt idx="2917">
                  <c:v>2.7035133196755146</c:v>
                </c:pt>
                <c:pt idx="2918">
                  <c:v>2.7732538792277359</c:v>
                </c:pt>
                <c:pt idx="2919">
                  <c:v>2.7211159310313038</c:v>
                </c:pt>
                <c:pt idx="2920">
                  <c:v>2.5769304970287528</c:v>
                </c:pt>
                <c:pt idx="2921">
                  <c:v>2.5769304970287528</c:v>
                </c:pt>
                <c:pt idx="2922">
                  <c:v>2.5396053838378077</c:v>
                </c:pt>
                <c:pt idx="2923">
                  <c:v>2.5396053838378077</c:v>
                </c:pt>
                <c:pt idx="2924">
                  <c:v>2.5769304970287528</c:v>
                </c:pt>
                <c:pt idx="2925">
                  <c:v>2.650004027980827</c:v>
                </c:pt>
                <c:pt idx="2926">
                  <c:v>2.650004027980827</c:v>
                </c:pt>
                <c:pt idx="2927">
                  <c:v>2.6137226454648417</c:v>
                </c:pt>
                <c:pt idx="2928">
                  <c:v>2.5583360111735547</c:v>
                </c:pt>
                <c:pt idx="2929">
                  <c:v>2.5769304970287528</c:v>
                </c:pt>
                <c:pt idx="2930">
                  <c:v>2.5207355801766553</c:v>
                </c:pt>
                <c:pt idx="2931">
                  <c:v>2.650004027980827</c:v>
                </c:pt>
                <c:pt idx="2932">
                  <c:v>2.7386054024926261</c:v>
                </c:pt>
                <c:pt idx="2933">
                  <c:v>2.7035133196755146</c:v>
                </c:pt>
                <c:pt idx="2934">
                  <c:v>2.82442914586293</c:v>
                </c:pt>
                <c:pt idx="2935">
                  <c:v>2.6137226454648417</c:v>
                </c:pt>
                <c:pt idx="2936">
                  <c:v>2.650004027980827</c:v>
                </c:pt>
                <c:pt idx="2937">
                  <c:v>2.6679597052362025</c:v>
                </c:pt>
                <c:pt idx="2938">
                  <c:v>2.7035133196755146</c:v>
                </c:pt>
                <c:pt idx="2939">
                  <c:v>2.7559842957103813</c:v>
                </c:pt>
                <c:pt idx="2940">
                  <c:v>2.8412827456009087</c:v>
                </c:pt>
                <c:pt idx="2941">
                  <c:v>2.8746935352048077</c:v>
                </c:pt>
                <c:pt idx="2942">
                  <c:v>2.8912541503295333</c:v>
                </c:pt>
                <c:pt idx="2943">
                  <c:v>2.8074743738012216</c:v>
                </c:pt>
                <c:pt idx="2944">
                  <c:v>2.7732538792277359</c:v>
                </c:pt>
                <c:pt idx="2945">
                  <c:v>2.7732538792277359</c:v>
                </c:pt>
                <c:pt idx="2946">
                  <c:v>2.7732538792277359</c:v>
                </c:pt>
                <c:pt idx="2947">
                  <c:v>2.8412827456009087</c:v>
                </c:pt>
                <c:pt idx="2948">
                  <c:v>2.82442914586293</c:v>
                </c:pt>
                <c:pt idx="2949">
                  <c:v>2.9240940208373312</c:v>
                </c:pt>
                <c:pt idx="2950">
                  <c:v>2.9077204477472023</c:v>
                </c:pt>
                <c:pt idx="2951">
                  <c:v>2.8074743738012216</c:v>
                </c:pt>
                <c:pt idx="2952">
                  <c:v>2.8412827456009087</c:v>
                </c:pt>
                <c:pt idx="2953">
                  <c:v>2.8580369628293605</c:v>
                </c:pt>
                <c:pt idx="2954">
                  <c:v>2.8746935352048077</c:v>
                </c:pt>
                <c:pt idx="2955">
                  <c:v>2.9240940208373312</c:v>
                </c:pt>
                <c:pt idx="2956">
                  <c:v>2.9077204477472023</c:v>
                </c:pt>
                <c:pt idx="2957">
                  <c:v>2.8912541503295333</c:v>
                </c:pt>
                <c:pt idx="2958">
                  <c:v>2.7732538792277359</c:v>
                </c:pt>
                <c:pt idx="2959">
                  <c:v>2.7904165852254255</c:v>
                </c:pt>
                <c:pt idx="2960">
                  <c:v>2.7559842957103813</c:v>
                </c:pt>
                <c:pt idx="2961">
                  <c:v>2.8412827456009087</c:v>
                </c:pt>
                <c:pt idx="2962">
                  <c:v>2.7732538792277359</c:v>
                </c:pt>
                <c:pt idx="2963">
                  <c:v>2.7732538792277359</c:v>
                </c:pt>
                <c:pt idx="2964">
                  <c:v>2.8580369628293605</c:v>
                </c:pt>
                <c:pt idx="2965">
                  <c:v>2.7211159310313038</c:v>
                </c:pt>
                <c:pt idx="2966">
                  <c:v>2.7035133196755146</c:v>
                </c:pt>
                <c:pt idx="2967">
                  <c:v>2.7211159310313038</c:v>
                </c:pt>
                <c:pt idx="2968">
                  <c:v>2.7211159310313038</c:v>
                </c:pt>
                <c:pt idx="2969">
                  <c:v>2.8074743738012216</c:v>
                </c:pt>
                <c:pt idx="2970">
                  <c:v>2.82442914586293</c:v>
                </c:pt>
                <c:pt idx="2971">
                  <c:v>2.8412827456009087</c:v>
                </c:pt>
                <c:pt idx="2972">
                  <c:v>2.7732538792277359</c:v>
                </c:pt>
                <c:pt idx="2973">
                  <c:v>2.7035133196755146</c:v>
                </c:pt>
                <c:pt idx="2974">
                  <c:v>2.7211159310313038</c:v>
                </c:pt>
                <c:pt idx="2975">
                  <c:v>2.7386054024926261</c:v>
                </c:pt>
                <c:pt idx="2976">
                  <c:v>2.82442914586293</c:v>
                </c:pt>
                <c:pt idx="2977">
                  <c:v>2.8912541503295333</c:v>
                </c:pt>
                <c:pt idx="2978">
                  <c:v>2.9077204477472023</c:v>
                </c:pt>
                <c:pt idx="2979">
                  <c:v>2.9077204477472023</c:v>
                </c:pt>
                <c:pt idx="2980">
                  <c:v>2.7732538792277359</c:v>
                </c:pt>
                <c:pt idx="2981">
                  <c:v>2.7386054024926261</c:v>
                </c:pt>
                <c:pt idx="2982">
                  <c:v>2.7035133196755146</c:v>
                </c:pt>
                <c:pt idx="2983">
                  <c:v>2.7904165852254255</c:v>
                </c:pt>
                <c:pt idx="2984">
                  <c:v>2.8912541503295333</c:v>
                </c:pt>
                <c:pt idx="2985">
                  <c:v>2.9077204477472023</c:v>
                </c:pt>
                <c:pt idx="2986">
                  <c:v>2.9077204477472023</c:v>
                </c:pt>
                <c:pt idx="2987">
                  <c:v>2.8412827456009087</c:v>
                </c:pt>
                <c:pt idx="2988">
                  <c:v>2.8074743738012216</c:v>
                </c:pt>
                <c:pt idx="2989">
                  <c:v>2.7904165852254255</c:v>
                </c:pt>
                <c:pt idx="2990">
                  <c:v>2.7386054024926261</c:v>
                </c:pt>
                <c:pt idx="2991">
                  <c:v>2.8074743738012216</c:v>
                </c:pt>
                <c:pt idx="2992">
                  <c:v>2.82442914586293</c:v>
                </c:pt>
                <c:pt idx="2993">
                  <c:v>2.8412827456009087</c:v>
                </c:pt>
                <c:pt idx="2994">
                  <c:v>2.8412827456009087</c:v>
                </c:pt>
                <c:pt idx="2995">
                  <c:v>2.650004027980827</c:v>
                </c:pt>
                <c:pt idx="2996">
                  <c:v>2.6679597052362025</c:v>
                </c:pt>
                <c:pt idx="2997">
                  <c:v>2.7211159310313038</c:v>
                </c:pt>
                <c:pt idx="2998">
                  <c:v>2.7386054024926261</c:v>
                </c:pt>
                <c:pt idx="2999">
                  <c:v>2.7559842957103813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602944"/>
        <c:axId val="93604864"/>
      </c:scatterChart>
      <c:valAx>
        <c:axId val="93602944"/>
        <c:scaling>
          <c:orientation val="minMax"/>
          <c:max val="3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Time (s)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604864"/>
        <c:crosses val="autoZero"/>
        <c:crossBetween val="midCat"/>
      </c:valAx>
      <c:valAx>
        <c:axId val="93604864"/>
        <c:scaling>
          <c:orientation val="minMax"/>
          <c:max val="3.2"/>
          <c:min val="1.8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Velocity (m/s)</a:t>
                </a: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6029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of Laser Exposure Effect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(Sheet1!$G$19,Sheet1!$G$21,Sheet1!$G$23)</c:f>
              <c:numCache>
                <c:formatCode>0</c:formatCode>
                <c:ptCount val="3"/>
                <c:pt idx="0">
                  <c:v>150</c:v>
                </c:pt>
                <c:pt idx="1">
                  <c:v>630</c:v>
                </c:pt>
                <c:pt idx="2">
                  <c:v>870</c:v>
                </c:pt>
              </c:numCache>
            </c:numRef>
          </c:xVal>
          <c:yVal>
            <c:numRef>
              <c:f>(Sheet1!$I$19,Sheet1!$I$21,Sheet1!$I$23)</c:f>
              <c:numCache>
                <c:formatCode>General</c:formatCode>
                <c:ptCount val="3"/>
                <c:pt idx="0">
                  <c:v>0.16938973289430198</c:v>
                </c:pt>
                <c:pt idx="1">
                  <c:v>0.10823516006860644</c:v>
                </c:pt>
                <c:pt idx="2">
                  <c:v>9.2411724427063482E-2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87936"/>
        <c:axId val="93289856"/>
      </c:scatterChart>
      <c:valAx>
        <c:axId val="93287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Laser Has Run (s)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93289856"/>
        <c:crosses val="autoZero"/>
        <c:crossBetween val="midCat"/>
      </c:valAx>
      <c:valAx>
        <c:axId val="93289856"/>
        <c:scaling>
          <c:orientation val="minMax"/>
          <c:min val="8.000000000000001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Increase in Velocity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28793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Time of Laser Exposure Effect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xVal>
            <c:numRef>
              <c:f>(Sheet1!$G$19,Sheet1!$G$21,Sheet1!$G$23)</c:f>
              <c:numCache>
                <c:formatCode>0</c:formatCode>
                <c:ptCount val="3"/>
                <c:pt idx="0">
                  <c:v>150</c:v>
                </c:pt>
                <c:pt idx="1">
                  <c:v>630</c:v>
                </c:pt>
                <c:pt idx="2">
                  <c:v>870</c:v>
                </c:pt>
              </c:numCache>
            </c:numRef>
          </c:xVal>
          <c:yVal>
            <c:numRef>
              <c:f>(Sheet1!$I$19,Sheet1!$I$21,Sheet1!$I$23)</c:f>
              <c:numCache>
                <c:formatCode>General</c:formatCode>
                <c:ptCount val="3"/>
                <c:pt idx="0">
                  <c:v>0.16938973289430198</c:v>
                </c:pt>
                <c:pt idx="1">
                  <c:v>0.10823516006860644</c:v>
                </c:pt>
                <c:pt idx="2">
                  <c:v>9.2411724427063482E-2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489792"/>
        <c:axId val="93496064"/>
      </c:scatterChart>
      <c:valAx>
        <c:axId val="934897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Time Laser Has Run (s)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496064"/>
        <c:crosses val="autoZero"/>
        <c:crossBetween val="midCat"/>
      </c:valAx>
      <c:valAx>
        <c:axId val="93496064"/>
        <c:scaling>
          <c:orientation val="minMax"/>
          <c:min val="8.0000000000000016E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200">
                    <a:latin typeface="Arial" panose="020B0604020202020204" pitchFamily="34" charset="0"/>
                    <a:cs typeface="Arial" panose="020B0604020202020204" pitchFamily="34" charset="0"/>
                  </a:rPr>
                  <a:t>% Increase in Velocity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934897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7A08D-968C-4422-B32A-7183B6627C5D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ACCF2-1117-42E8-98A5-E351BB857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8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shows</a:t>
            </a:r>
            <a:r>
              <a:rPr lang="en-US" baseline="0" dirty="0" smtClean="0"/>
              <a:t> a jump in velocity once laser is turned on.  The ablation of the material shows a clear increase in velocity because that is the only factor that has changed during this 30 second trial</a:t>
            </a:r>
          </a:p>
          <a:p>
            <a:endParaRPr lang="en-US" baseline="0" dirty="0" smtClean="0"/>
          </a:p>
          <a:p>
            <a:r>
              <a:rPr lang="en-US" baseline="0" dirty="0" smtClean="0"/>
              <a:t>Velocity arrows on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10% decrease in velocity from 2.5 minutes to 10.5</a:t>
            </a:r>
            <a:r>
              <a:rPr lang="en-US" baseline="0" dirty="0" smtClean="0"/>
              <a:t> minutes of laser exposure</a:t>
            </a:r>
          </a:p>
          <a:p>
            <a:r>
              <a:rPr lang="en-US" baseline="0" dirty="0" smtClean="0"/>
              <a:t>This shows that something is changing and degrading as the wind tunnel tests go on.  The strength of the ablation is decreasing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2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Double</a:t>
            </a:r>
            <a:r>
              <a:rPr lang="en-US" baseline="0" dirty="0" smtClean="0"/>
              <a:t> check this slide, too complicated? Fix contrast of images</a:t>
            </a:r>
          </a:p>
          <a:p>
            <a:endParaRPr lang="en-US" dirty="0" smtClean="0"/>
          </a:p>
          <a:p>
            <a:r>
              <a:rPr lang="en-US" dirty="0" smtClean="0"/>
              <a:t>JL: looks good. Use heat/asphalt analogy.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necessary;</a:t>
            </a:r>
            <a:r>
              <a:rPr lang="en-US" baseline="0" dirty="0" smtClean="0"/>
              <a:t> extra slides  label test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JL: may need</a:t>
            </a:r>
            <a:r>
              <a:rPr lang="en-US" baseline="0" dirty="0" smtClean="0"/>
              <a:t> to point out that you are looking at the wave from a different angle than before.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8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</a:t>
            </a:r>
            <a:r>
              <a:rPr lang="en-US" baseline="0" dirty="0" smtClean="0"/>
              <a:t>ized shock strength, fix shock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1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 rid of pitot</a:t>
            </a:r>
            <a:r>
              <a:rPr lang="en-US" baseline="0" dirty="0" smtClean="0"/>
              <a:t> tube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74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 the knife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ACCF2-1117-42E8-98A5-E351BB857B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F80E-6765-4B89-9418-5C28E79ECD7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0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B45FE-E3D8-4FD2-93BE-FA2FA9AC03F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6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B5137-1DB5-4664-AC9F-57A325CBB2B4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1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3AA6A-7F2E-4A77-8694-C6E89E92C54A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1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AE12-A0CE-4748-869B-56FD8C4C0445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0740-FB01-441C-BF3B-C761CD51D46A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36CBF-D385-4F7B-A5D6-8253B767D080}" type="datetime1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6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5FAA-552A-4621-89BA-BBCE1190896C}" type="datetime1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9EA4-4097-4024-B7EF-7CAC7A865704}" type="datetime1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0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10056-60F8-4740-8F6F-A7FE77C2287F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87D5-9AFF-4FDB-BE14-F6A8D9B217FF}" type="datetime1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D71FB-77D8-4BF1-9761-55B6A719ACE3}" type="datetime1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6C516-F9E2-4EE2-BDBE-0DCF5E6C2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229600" cy="21336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Characterization of Laser Energy Deposition for Aerodynamic Flow Control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29424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Tierra Roller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Engineering, University of Arizona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Mentor: Dr. Jesse Little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 Professor, Department of Aerospace and Mechanical Engineering,</a:t>
            </a: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Arizona</a:t>
            </a:r>
          </a:p>
          <a:p>
            <a:pPr>
              <a:spcBef>
                <a:spcPts val="0"/>
              </a:spcBef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Arizona Space Grant Consortium</a:t>
            </a: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18, 2015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Phoenix, AZ</a:t>
            </a:r>
          </a:p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8229600" cy="59436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9000" y="6019800"/>
            <a:ext cx="5562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615024"/>
            <a:ext cx="1219202" cy="10143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453167"/>
            <a:ext cx="914400" cy="12207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92" y="5533291"/>
            <a:ext cx="1234416" cy="11406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914400" y="2362200"/>
            <a:ext cx="7239000" cy="0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8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13" name="Rectangle 12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5563"/>
          </a:xfrm>
        </p:spPr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Get a fuller, more accurate curve for velocity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tunnel 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keeping the velocity measurement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same location</a:t>
            </a:r>
          </a:p>
          <a:p>
            <a:pPr marL="457200" lvl="1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Repeat the process with various metals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Steel and copper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 wind tunnel testing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457200" y="457200"/>
            <a:ext cx="8534400" cy="6216691"/>
            <a:chOff x="457200" y="457200"/>
            <a:chExt cx="8534400" cy="6216691"/>
          </a:xfrm>
        </p:grpSpPr>
        <p:sp>
          <p:nvSpPr>
            <p:cNvPr id="17" name="Rectangle 16"/>
            <p:cNvSpPr/>
            <p:nvPr/>
          </p:nvSpPr>
          <p:spPr>
            <a:xfrm>
              <a:off x="457200" y="457200"/>
              <a:ext cx="8229600" cy="5943600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6019800"/>
              <a:ext cx="55626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5615024"/>
              <a:ext cx="1219202" cy="10143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5453167"/>
              <a:ext cx="914400" cy="12207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792" y="5533291"/>
              <a:ext cx="1234416" cy="11406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3657600"/>
            <a:ext cx="7239000" cy="0"/>
          </a:xfrm>
          <a:prstGeom prst="line">
            <a:avLst/>
          </a:prstGeom>
          <a:ln w="28575">
            <a:solidFill>
              <a:srgbClr val="E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Ablation Damage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5" t="8004" r="6909" b="17213"/>
          <a:stretch/>
        </p:blipFill>
        <p:spPr>
          <a:xfrm>
            <a:off x="381000" y="1371600"/>
            <a:ext cx="8296739" cy="4572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6" name="Rectangle 5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cxnSp>
        <p:nvCxnSpPr>
          <p:cNvPr id="15" name="Straight Arrow Connector 14"/>
          <p:cNvCxnSpPr/>
          <p:nvPr/>
        </p:nvCxnSpPr>
        <p:spPr>
          <a:xfrm flipV="1">
            <a:off x="3352800" y="3276600"/>
            <a:ext cx="609600" cy="990600"/>
          </a:xfrm>
          <a:prstGeom prst="straightConnector1">
            <a:avLst/>
          </a:prstGeom>
          <a:ln w="28575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52600" y="4314125"/>
            <a:ext cx="4187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 damage due to ablation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Schlieren Imaging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13</a:t>
            </a:fld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23" t="33999" r="12514" b="18659"/>
          <a:stretch/>
        </p:blipFill>
        <p:spPr>
          <a:xfrm>
            <a:off x="470551" y="1600200"/>
            <a:ext cx="8202898" cy="3577376"/>
          </a:xfrm>
        </p:spPr>
      </p:pic>
      <p:sp>
        <p:nvSpPr>
          <p:cNvPr id="6" name="TextBox 5"/>
          <p:cNvSpPr txBox="1"/>
          <p:nvPr/>
        </p:nvSpPr>
        <p:spPr>
          <a:xfrm>
            <a:off x="3352800" y="5181600"/>
            <a:ext cx="2454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from John  and Keith 2006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11" name="Rectangle 10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cknowledgements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4497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Group Members: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Clark Pederson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Liliana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Saldaña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David Akins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Robyn Dawson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Space Grant Administrators and Mentors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Air Force Office of Scientific Research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21" name="Rectangle 20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22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219200"/>
            <a:ext cx="3657600" cy="5512308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Flow control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improves the aerodynamic performance of a surface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not a permanent alteration of the surface</a:t>
            </a:r>
          </a:p>
          <a:p>
            <a:pPr marL="0" indent="0"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Energy deposition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adding energy to the flow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5850" y="891496"/>
            <a:ext cx="438150" cy="53569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7" descr="G:\ConferencePaper201306\Conference Movies\NS_DS_Single_30HzSuctionSlow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5907" y="1243185"/>
            <a:ext cx="5562600" cy="2113788"/>
          </a:xfrm>
          <a:prstGeom prst="rect">
            <a:avLst/>
          </a:prstGeom>
          <a:noFill/>
        </p:spPr>
      </p:pic>
      <p:pic>
        <p:nvPicPr>
          <p:cNvPr id="10" name="Picture 5" descr="G:\ConferencePaper201306\Conference Movies\AC_DS_15kVpp_30HzSuctionSlow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3525012"/>
            <a:ext cx="5562600" cy="21137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18931" y="144213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33358" y="37338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408" y="5666601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from Ely and Little, 2013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29" name="Rectangle 28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37719"/>
              </p:ext>
            </p:extLst>
          </p:nvPr>
        </p:nvGraphicFramePr>
        <p:xfrm>
          <a:off x="4038602" y="1219200"/>
          <a:ext cx="480059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72872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Wind Tunnel Test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2" t="20756" r="23213" b="28701"/>
          <a:stretch/>
        </p:blipFill>
        <p:spPr>
          <a:xfrm rot="5400000">
            <a:off x="-294136" y="1894336"/>
            <a:ext cx="5029202" cy="36789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286000" y="2362200"/>
            <a:ext cx="800099" cy="914400"/>
          </a:xfrm>
          <a:prstGeom prst="straightConnector1">
            <a:avLst/>
          </a:prstGeom>
          <a:ln w="38100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0947" y="2063169"/>
            <a:ext cx="13707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Trailing edge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617708" y="4191000"/>
            <a:ext cx="1097292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55908" y="2819400"/>
            <a:ext cx="3383292" cy="0"/>
          </a:xfrm>
          <a:prstGeom prst="line">
            <a:avLst/>
          </a:prstGeom>
          <a:ln w="28575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4</a:t>
            </a:fld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228600" y="1447800"/>
            <a:ext cx="1872097" cy="661906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 velocity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228600" y="4748294"/>
            <a:ext cx="1302328" cy="661906"/>
          </a:xfrm>
          <a:prstGeom prst="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Low velocity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27" name="Rectangle 26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the Laser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6564066"/>
              </p:ext>
            </p:extLst>
          </p:nvPr>
        </p:nvGraphicFramePr>
        <p:xfrm>
          <a:off x="533400" y="1447800"/>
          <a:ext cx="80772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9103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16" name="Rectangle 15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Schlieren Imaging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657600" cy="531448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Bending of light through density gradients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Propagating shock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wave associated with the rapid heating of the surface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10" r="12724"/>
          <a:stretch/>
        </p:blipFill>
        <p:spPr>
          <a:xfrm>
            <a:off x="4038599" y="1344295"/>
            <a:ext cx="4724401" cy="4599303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6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683142" y="30726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Shock wave 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078639" y="3441954"/>
            <a:ext cx="312761" cy="572632"/>
          </a:xfrm>
          <a:prstGeom prst="straightConnector1">
            <a:avLst/>
          </a:prstGeom>
          <a:ln w="28575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72919" y="364394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density region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069350" y="4013279"/>
            <a:ext cx="1526163" cy="1487043"/>
          </a:xfrm>
          <a:prstGeom prst="straightConnector1">
            <a:avLst/>
          </a:prstGeom>
          <a:ln w="28575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5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14" name="Rectangle 13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Schlieren Imaging Setup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5"/>
          <a:stretch/>
        </p:blipFill>
        <p:spPr>
          <a:xfrm>
            <a:off x="304800" y="1308344"/>
            <a:ext cx="8535154" cy="48638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7</a:t>
            </a:fld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286000" y="4114800"/>
            <a:ext cx="1143000" cy="609600"/>
          </a:xfrm>
          <a:prstGeom prst="straightConnector1">
            <a:avLst/>
          </a:prstGeom>
          <a:ln w="28575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" y="4648200"/>
            <a:ext cx="2852063" cy="369332"/>
          </a:xfrm>
          <a:prstGeom prst="rect">
            <a:avLst/>
          </a:prstGeom>
          <a:solidFill>
            <a:srgbClr val="E200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Laser – Plate Interaction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20" name="Rectangle 19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Results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52400" y="2057400"/>
            <a:ext cx="7620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6200" y="2362200"/>
            <a:ext cx="3124200" cy="2667000"/>
            <a:chOff x="450385" y="1671188"/>
            <a:chExt cx="3489348" cy="28678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1" t="10111" r="5833" b="3951"/>
            <a:stretch/>
          </p:blipFill>
          <p:spPr>
            <a:xfrm>
              <a:off x="450385" y="1671188"/>
              <a:ext cx="3489348" cy="286784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37820" y="2498994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Shock wave 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1859741" y="2783099"/>
              <a:ext cx="478716" cy="533400"/>
            </a:xfrm>
            <a:prstGeom prst="straightConnector1">
              <a:avLst/>
            </a:prstGeom>
            <a:ln w="28575">
              <a:solidFill>
                <a:srgbClr val="E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8</a:t>
            </a:fld>
            <a:endParaRPr lang="en-US"/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/>
          <a:stretch/>
        </p:blipFill>
        <p:spPr>
          <a:xfrm>
            <a:off x="3243238" y="1600200"/>
            <a:ext cx="6245062" cy="4038600"/>
          </a:xfrm>
        </p:spPr>
      </p:pic>
    </p:spTree>
    <p:extLst>
      <p:ext uri="{BB962C8B-B14F-4D97-AF65-F5344CB8AC3E}">
        <p14:creationId xmlns:p14="http://schemas.microsoft.com/office/powerpoint/2010/main" val="293338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5105400"/>
            <a:ext cx="8153400" cy="1524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Similar curves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 better tunnel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152400"/>
            <a:ext cx="8991600" cy="6705600"/>
            <a:chOff x="152400" y="152400"/>
            <a:chExt cx="8991600" cy="6705600"/>
          </a:xfrm>
        </p:grpSpPr>
        <p:sp>
          <p:nvSpPr>
            <p:cNvPr id="6" name="Rectangle 5"/>
            <p:cNvSpPr/>
            <p:nvPr/>
          </p:nvSpPr>
          <p:spPr>
            <a:xfrm>
              <a:off x="152400" y="152400"/>
              <a:ext cx="8839200" cy="6579108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6248400"/>
              <a:ext cx="3429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6115497"/>
              <a:ext cx="685800" cy="57058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1800" y="6019800"/>
              <a:ext cx="609600" cy="81381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7400" y="6141558"/>
              <a:ext cx="617208" cy="570300"/>
            </a:xfrm>
            <a:prstGeom prst="rect">
              <a:avLst/>
            </a:prstGeom>
          </p:spPr>
        </p:pic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6C516-F9E2-4EE2-BDBE-0DCF5E6C2059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539296"/>
              </p:ext>
            </p:extLst>
          </p:nvPr>
        </p:nvGraphicFramePr>
        <p:xfrm>
          <a:off x="4419600" y="1393727"/>
          <a:ext cx="4641945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r="8675"/>
          <a:stretch/>
        </p:blipFill>
        <p:spPr>
          <a:xfrm>
            <a:off x="233149" y="1568255"/>
            <a:ext cx="4262651" cy="31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10082</TotalTime>
  <Words>432</Words>
  <Application>Microsoft Office PowerPoint</Application>
  <PresentationFormat>On-screen Show (4:3)</PresentationFormat>
  <Paragraphs>100</Paragraphs>
  <Slides>13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Characterization of Laser Energy Deposition for Aerodynamic Flow Control</vt:lpstr>
      <vt:lpstr>Acknowledgements</vt:lpstr>
      <vt:lpstr>Flow Control</vt:lpstr>
      <vt:lpstr>Wind Tunnel Test</vt:lpstr>
      <vt:lpstr>Effect of the Laser</vt:lpstr>
      <vt:lpstr>Schlieren Imaging</vt:lpstr>
      <vt:lpstr>Schlieren Imaging Setup</vt:lpstr>
      <vt:lpstr>Quantitative Results</vt:lpstr>
      <vt:lpstr>Analysis</vt:lpstr>
      <vt:lpstr>Next Steps</vt:lpstr>
      <vt:lpstr>Thank you</vt:lpstr>
      <vt:lpstr>Ablation Damage</vt:lpstr>
      <vt:lpstr>Schlieren Imaging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Characterization of Laser Energy Deposition for Aerodynamic Flow Control</dc:title>
  <dc:creator>Tia</dc:creator>
  <cp:lastModifiedBy>Tia</cp:lastModifiedBy>
  <cp:revision>128</cp:revision>
  <dcterms:created xsi:type="dcterms:W3CDTF">2015-03-24T00:22:48Z</dcterms:created>
  <dcterms:modified xsi:type="dcterms:W3CDTF">2015-04-03T17:00:50Z</dcterms:modified>
</cp:coreProperties>
</file>