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89B4-3D6B-4631-A970-296B25FBB80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F00B-CBCC-4706-81E7-4C7958AD7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6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7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4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1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679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546474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Aerodynamics of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Turbine Blade Cooling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Air Feed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Rig System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 Iris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08960"/>
            <a:ext cx="9144000" cy="279891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Researcher: Nicholas Wright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Mentor: Dr. Shigeo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Hayashibara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ERAU/NASA Space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Grant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Honeywell Sponsored Senior Capstone Project (2014-15)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Arizona Space Grant Consortium Symposium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April 18, 2015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80160"/>
            <a:ext cx="77724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Main Topics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011680"/>
            <a:ext cx="7772400" cy="37476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 Problem and Objectives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CFD Analysis Approach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Half Plane Simulation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4.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Half Plane Simulation Results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of Simulation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Results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1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0" y="2837237"/>
            <a:ext cx="3398520" cy="1760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80160"/>
            <a:ext cx="91440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1. Research Problem and Objectives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011680"/>
            <a:ext cx="7772400" cy="40843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Research 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Turbine rig (Iris) is theoretically designed to minimize pressure loss but it is difficult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verify this claim with the real rig.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Research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Identify total pressure loss regions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in inlet, if any, with CFD models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Discuss inlet design improvements if 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912" y="4597960"/>
            <a:ext cx="301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Iris Inlet [Diffuser, Feed Duct, Inlet Guide Vane]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44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80160"/>
            <a:ext cx="77724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2. CFD Analysis Approach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011680"/>
            <a:ext cx="7772400" cy="42062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Approach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2D Model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Half Plane 3D Model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Full 3D Model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CFD Steps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1.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Geometry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CATIA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Mesh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Pointwise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Solver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ANSYS Fluent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Post-Process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-&gt;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FieldView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5.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Iterate if necessary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50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80160"/>
            <a:ext cx="77724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3. Half Plane Simulation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011680"/>
            <a:ext cx="7772400" cy="39319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Pointwise Mesh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Fluent Model/Boundary Conditions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Spalart-Allmaras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turbulence model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Transient time, pressure-based solver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Mass flow inlet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Symmetry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Outflow condition on outlet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77064"/>
            <a:ext cx="3048000" cy="185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03468"/>
              </p:ext>
            </p:extLst>
          </p:nvPr>
        </p:nvGraphicFramePr>
        <p:xfrm>
          <a:off x="685800" y="2514600"/>
          <a:ext cx="478674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582"/>
                <a:gridCol w="1595582"/>
                <a:gridCol w="15955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Mesh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Type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# of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Points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# of Cells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Unstructured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1,095,136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5,738,755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22027" y="2959536"/>
            <a:ext cx="219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Mesh of Iris Inlet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2971800" y="4724400"/>
            <a:ext cx="3241965" cy="303427"/>
          </a:xfrm>
          <a:prstGeom prst="bentConnector3">
            <a:avLst>
              <a:gd name="adj1" fmla="val 90171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3124200" y="4724400"/>
            <a:ext cx="4084320" cy="685800"/>
          </a:xfrm>
          <a:prstGeom prst="bentConnector3">
            <a:avLst>
              <a:gd name="adj1" fmla="val 99864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4529745" y="3942338"/>
            <a:ext cx="4247110" cy="1817009"/>
          </a:xfrm>
          <a:prstGeom prst="bentConnector3">
            <a:avLst>
              <a:gd name="adj1" fmla="val 99910"/>
            </a:avLst>
          </a:prstGeom>
          <a:ln w="508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96221"/>
            <a:ext cx="8001000" cy="3670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80160"/>
            <a:ext cx="77724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4. Half Plane Simulation Results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93" y="3962400"/>
            <a:ext cx="3491679" cy="160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54" y="5513173"/>
            <a:ext cx="840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Pressure Contours/Velocity Vectors of Simulated Air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low through Center of the Half Plane Model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486" y="4194587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Plane of Interest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17920" y="4533141"/>
            <a:ext cx="182880" cy="23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280160"/>
            <a:ext cx="7772400" cy="73152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Half Plane Simulation Results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92198"/>
            <a:ext cx="8001000" cy="3670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" y="5506489"/>
            <a:ext cx="832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Pressure Contours of Simulated Airflow around the Supports and Inlet Guide Vane at the Mean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adius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ine of the Blades of the Inlet Guide Vane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86218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Plane of Interest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5834188" y="2798129"/>
            <a:ext cx="1285626" cy="152399"/>
          </a:xfrm>
          <a:prstGeom prst="curvedConnector3">
            <a:avLst>
              <a:gd name="adj1" fmla="val 87718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80160"/>
            <a:ext cx="9144000" cy="73152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of Simulation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Results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011680"/>
            <a:ext cx="7772400" cy="40081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Half Plane Model is not validated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Results cannot be used to describe the actual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airflow through the inlet of the turbine rig (Iris)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of Half Plane Simulation Results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Identify potential areas of the inlet (i.e. the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diffuser) that may produce total pressure loss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regions in latter CFD models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743200"/>
            <a:ext cx="7772400" cy="1371600"/>
          </a:xfrm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Thank You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5759347"/>
            <a:ext cx="822960" cy="109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17920"/>
            <a:ext cx="1856232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0" y="6035040"/>
            <a:ext cx="777240" cy="64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920" y="621792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07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372</Words>
  <Application>Microsoft Office PowerPoint</Application>
  <PresentationFormat>On-screen Show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Custom Theme</vt:lpstr>
      <vt:lpstr>Aerodynamics of Turbine Blade Cooling Air Feed Rig System: Iris</vt:lpstr>
      <vt:lpstr>Main Topics</vt:lpstr>
      <vt:lpstr>1. Research Problem and Objectives</vt:lpstr>
      <vt:lpstr>2. CFD Analysis Approach</vt:lpstr>
      <vt:lpstr>3. Half Plane Simulation</vt:lpstr>
      <vt:lpstr>4. Half Plane Simulation Results</vt:lpstr>
      <vt:lpstr>Half Plane Simulation Results</vt:lpstr>
      <vt:lpstr>5. Use of Simulation Results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Clayton</dc:creator>
  <cp:lastModifiedBy>Nicholas Wright</cp:lastModifiedBy>
  <cp:revision>234</cp:revision>
  <dcterms:created xsi:type="dcterms:W3CDTF">2014-03-26T18:31:55Z</dcterms:created>
  <dcterms:modified xsi:type="dcterms:W3CDTF">2015-04-04T06:19:19Z</dcterms:modified>
</cp:coreProperties>
</file>