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6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5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98000"/>
                <a:lumOff val="2000"/>
              </a:schemeClr>
            </a:gs>
            <a:gs pos="0">
              <a:schemeClr val="bg1">
                <a:tint val="98000"/>
                <a:satMod val="130000"/>
                <a:shade val="90000"/>
                <a:lumMod val="103000"/>
              </a:schemeClr>
            </a:gs>
            <a:gs pos="76000">
              <a:schemeClr val="bg1">
                <a:shade val="63000"/>
                <a:satMod val="12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0329-44BA-4840-917D-8A8BBC3C8E4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36AB-EBBB-41A3-AC69-780587EB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FPGA for Underwater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Pradyumna (Prad) Kadambi</a:t>
            </a:r>
          </a:p>
          <a:p>
            <a:r>
              <a:rPr lang="en-US" dirty="0" smtClean="0"/>
              <a:t>Mentor: Cody </a:t>
            </a:r>
            <a:r>
              <a:rPr lang="en-US" dirty="0" err="1" smtClean="0"/>
              <a:t>Youngbull</a:t>
            </a:r>
            <a:endParaRPr lang="en-US" dirty="0" smtClean="0"/>
          </a:p>
          <a:p>
            <a:r>
              <a:rPr lang="en-US" dirty="0" smtClean="0"/>
              <a:t>April 13,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3703" cy="435133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 underwater   communication can be slow and cumbersome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 for environmental/structural monitoring</a:t>
            </a:r>
          </a:p>
          <a:p>
            <a:pPr lvl="1"/>
            <a:r>
              <a:rPr lang="en-US" sz="2600" dirty="0" smtClean="0"/>
              <a:t>Oil and Gas</a:t>
            </a:r>
          </a:p>
          <a:p>
            <a:pPr lvl="1"/>
            <a:r>
              <a:rPr lang="en-US" sz="2600" dirty="0" smtClean="0"/>
              <a:t>Defense</a:t>
            </a:r>
          </a:p>
          <a:p>
            <a:r>
              <a:rPr lang="en-US" dirty="0" smtClean="0"/>
              <a:t>Goal: Create a robust, high speed underwater communication system</a:t>
            </a:r>
          </a:p>
          <a:p>
            <a:pPr lvl="1"/>
            <a:r>
              <a:rPr lang="en-US" sz="2600" dirty="0" smtClean="0"/>
              <a:t>Optical communication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30" y="1298145"/>
            <a:ext cx="2762893" cy="45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Programmable Gate Array (FPGA)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138763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Massively parallel</a:t>
            </a:r>
          </a:p>
          <a:p>
            <a:pPr lvl="1"/>
            <a:r>
              <a:rPr lang="en-US" dirty="0" smtClean="0"/>
              <a:t>Immense flexibility</a:t>
            </a:r>
          </a:p>
          <a:p>
            <a:pPr lvl="1"/>
            <a:r>
              <a:rPr lang="en-US" dirty="0" smtClean="0"/>
              <a:t>No fixed hardware structure</a:t>
            </a:r>
          </a:p>
          <a:p>
            <a:pPr lvl="1"/>
            <a:r>
              <a:rPr lang="en-US" dirty="0" smtClean="0"/>
              <a:t>All algorithms are implemented in hardware!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FPGA development can be lengthy</a:t>
            </a:r>
          </a:p>
          <a:p>
            <a:pPr lvl="1"/>
            <a:r>
              <a:rPr lang="en-US" dirty="0" smtClean="0"/>
              <a:t>Programming FPGA is more involved than programming a microcontroller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  <p:pic>
        <p:nvPicPr>
          <p:cNvPr id="1026" name="Picture 2" descr="http://www.ni.com/cms/images/devzone/tut/figure3-%20fpga_400x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38" y="2421926"/>
            <a:ext cx="4342107" cy="23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56981" y="4723244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ni.com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797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 smtClean="0"/>
              <a:t>Analog front end</a:t>
            </a:r>
          </a:p>
          <a:p>
            <a:pPr lvl="1"/>
            <a:r>
              <a:rPr lang="en-US" dirty="0" smtClean="0"/>
              <a:t>Required to detect optical signal</a:t>
            </a:r>
          </a:p>
          <a:p>
            <a:pPr lvl="1"/>
            <a:r>
              <a:rPr lang="en-US" dirty="0" smtClean="0"/>
              <a:t>Analog to digital conversion (ADC)</a:t>
            </a:r>
          </a:p>
          <a:p>
            <a:r>
              <a:rPr lang="en-US" dirty="0" smtClean="0"/>
              <a:t>FPGA</a:t>
            </a:r>
          </a:p>
          <a:p>
            <a:pPr lvl="1"/>
            <a:r>
              <a:rPr lang="en-US" dirty="0" smtClean="0"/>
              <a:t>Process detected signal</a:t>
            </a:r>
          </a:p>
          <a:p>
            <a:pPr lvl="1"/>
            <a:r>
              <a:rPr lang="en-US" dirty="0" smtClean="0"/>
              <a:t>Decode received signal to intelligible letters and numbers</a:t>
            </a:r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Interface with communication ports, storage devices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43157" y="3382057"/>
            <a:ext cx="1367481" cy="1070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Analog Receiver/ Transmitter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405679" y="3382057"/>
            <a:ext cx="1367481" cy="1070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</a:p>
          <a:p>
            <a:pPr algn="ctr"/>
            <a:r>
              <a:rPr lang="en-US" dirty="0" smtClean="0"/>
              <a:t>(Data Processing)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269753" y="3514894"/>
            <a:ext cx="1747193" cy="805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7910638" y="3917517"/>
            <a:ext cx="4950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9773160" y="3917517"/>
            <a:ext cx="4965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265666" y="4767527"/>
            <a:ext cx="1751280" cy="268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Peripherals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0269754" y="2854883"/>
            <a:ext cx="1747192" cy="271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Peripherals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8" idx="2"/>
            <a:endCxn id="9" idx="0"/>
          </p:cNvCxnSpPr>
          <p:nvPr/>
        </p:nvCxnSpPr>
        <p:spPr>
          <a:xfrm>
            <a:off x="11143350" y="3126831"/>
            <a:ext cx="0" cy="388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7" idx="0"/>
          </p:cNvCxnSpPr>
          <p:nvPr/>
        </p:nvCxnSpPr>
        <p:spPr>
          <a:xfrm flipH="1">
            <a:off x="11141306" y="4320140"/>
            <a:ext cx="2044" cy="447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9859" cy="4351338"/>
          </a:xfrm>
        </p:spPr>
        <p:txBody>
          <a:bodyPr/>
          <a:lstStyle/>
          <a:p>
            <a:r>
              <a:rPr lang="en-US" dirty="0" smtClean="0"/>
              <a:t>Microcontroller must communicate with FPGA.</a:t>
            </a:r>
          </a:p>
          <a:p>
            <a:pPr lvl="1"/>
            <a:r>
              <a:rPr lang="en-US" dirty="0" smtClean="0"/>
              <a:t>Universal Asynchronous Receiver Transmitter (UART)</a:t>
            </a:r>
          </a:p>
          <a:p>
            <a:r>
              <a:rPr lang="en-US" dirty="0" smtClean="0"/>
              <a:t>UART is simple, has low overhead</a:t>
            </a:r>
          </a:p>
          <a:p>
            <a:pPr lvl="1"/>
            <a:r>
              <a:rPr lang="en-US" dirty="0" smtClean="0"/>
              <a:t>Only need to transmit “Start bit” and “Stop bit”</a:t>
            </a:r>
          </a:p>
          <a:p>
            <a:r>
              <a:rPr lang="en-US" dirty="0" smtClean="0"/>
              <a:t>One character is sent every 8 bits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  <p:pic>
        <p:nvPicPr>
          <p:cNvPr id="2050" name="Picture 2" descr="http://m.eet.com/media/1076583/MaximSoftUart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26" y="1891124"/>
            <a:ext cx="4762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08673" y="4382325"/>
            <a:ext cx="925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embedded.com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858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Design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603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algorithms in Simulink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and debug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algorithms to HDL</a:t>
            </a:r>
          </a:p>
          <a:p>
            <a:pPr lvl="1"/>
            <a:r>
              <a:rPr lang="en-US" dirty="0" smtClean="0"/>
              <a:t>Hardware Description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and debug HDL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Test/debug hardware</a:t>
            </a:r>
          </a:p>
          <a:p>
            <a:pPr lvl="1"/>
            <a:r>
              <a:rPr lang="en-US" dirty="0" smtClean="0"/>
              <a:t>Often hardware will not match simulation</a:t>
            </a:r>
          </a:p>
          <a:p>
            <a:pPr marL="0" indent="0">
              <a:buNone/>
            </a:pPr>
            <a:r>
              <a:rPr lang="en-US" dirty="0" smtClean="0"/>
              <a:t>Design is an iterative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  <p:pic>
        <p:nvPicPr>
          <p:cNvPr id="3074" name="Picture 2" descr="http://www.robotshop.com/media/files/images/digilent-atlys-spartan-6-fpga-development-kit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72" y="2076906"/>
            <a:ext cx="3536925" cy="29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27180" y="5047924"/>
            <a:ext cx="906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digilentinc.com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06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04334" cy="4351338"/>
          </a:xfrm>
        </p:spPr>
        <p:txBody>
          <a:bodyPr/>
          <a:lstStyle/>
          <a:p>
            <a:r>
              <a:rPr lang="en-US" dirty="0" smtClean="0"/>
              <a:t>Fully functional FPGA design</a:t>
            </a:r>
          </a:p>
          <a:p>
            <a:r>
              <a:rPr lang="en-US" dirty="0" smtClean="0"/>
              <a:t>Point to point communication</a:t>
            </a:r>
          </a:p>
          <a:p>
            <a:r>
              <a:rPr lang="en-US" dirty="0" smtClean="0"/>
              <a:t>Sensor 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783" y="1825625"/>
            <a:ext cx="3930221" cy="44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5473" cy="4351338"/>
          </a:xfrm>
        </p:spPr>
        <p:txBody>
          <a:bodyPr/>
          <a:lstStyle/>
          <a:p>
            <a:r>
              <a:rPr lang="en-US" dirty="0" smtClean="0"/>
              <a:t>Expand on networked sensing arrays</a:t>
            </a:r>
          </a:p>
          <a:p>
            <a:pPr lvl="1"/>
            <a:r>
              <a:rPr lang="en-US" dirty="0" smtClean="0"/>
              <a:t>Another presenter will be addressing this issue</a:t>
            </a:r>
          </a:p>
          <a:p>
            <a:r>
              <a:rPr lang="en-US" dirty="0" smtClean="0"/>
              <a:t>Forward error correction</a:t>
            </a:r>
          </a:p>
          <a:p>
            <a:r>
              <a:rPr lang="en-US" dirty="0" smtClean="0"/>
              <a:t>Improve distance</a:t>
            </a:r>
          </a:p>
          <a:p>
            <a:r>
              <a:rPr lang="en-US" dirty="0" smtClean="0"/>
              <a:t>Improve speed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07" y="2091844"/>
            <a:ext cx="35528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5" y="266348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0" y="5841369"/>
            <a:ext cx="590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</TotalTime>
  <Words>251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FPGA for Underwater Communication</vt:lpstr>
      <vt:lpstr>Motivation</vt:lpstr>
      <vt:lpstr>Field Programmable Gate Array (FPGA)</vt:lpstr>
      <vt:lpstr>System Architecture</vt:lpstr>
      <vt:lpstr>UART</vt:lpstr>
      <vt:lpstr>FPGA Design Flow</vt:lpstr>
      <vt:lpstr>Current Milestones</vt:lpstr>
      <vt:lpstr>Future Goals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for Underwater Communication</dc:title>
  <dc:creator>pkadambi1@gmail.com</dc:creator>
  <cp:lastModifiedBy>pkadambi1@gmail.com</cp:lastModifiedBy>
  <cp:revision>53</cp:revision>
  <dcterms:created xsi:type="dcterms:W3CDTF">2015-04-04T01:03:21Z</dcterms:created>
  <dcterms:modified xsi:type="dcterms:W3CDTF">2015-04-04T05:47:10Z</dcterms:modified>
</cp:coreProperties>
</file>