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15"/>
  </p:notesMasterIdLst>
  <p:sldIdLst>
    <p:sldId id="280" r:id="rId2"/>
    <p:sldId id="256" r:id="rId3"/>
    <p:sldId id="293" r:id="rId4"/>
    <p:sldId id="282" r:id="rId5"/>
    <p:sldId id="28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</p:sldIdLst>
  <p:sldSz cx="32918400" cy="438912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1pPr>
    <a:lvl2pPr marL="640066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2pPr>
    <a:lvl3pPr marL="1280133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3pPr>
    <a:lvl4pPr marL="1920199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4pPr>
    <a:lvl5pPr marL="2560265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5pPr>
    <a:lvl6pPr marL="3200331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6pPr>
    <a:lvl7pPr marL="3840398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7pPr>
    <a:lvl8pPr marL="4480464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8pPr>
    <a:lvl9pPr marL="5120530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0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214B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877" autoAdjust="0"/>
  </p:normalViewPr>
  <p:slideViewPr>
    <p:cSldViewPr>
      <p:cViewPr varScale="1">
        <p:scale>
          <a:sx n="22" d="100"/>
          <a:sy n="22" d="100"/>
        </p:scale>
        <p:origin x="4146" y="132"/>
      </p:cViewPr>
      <p:guideLst>
        <p:guide orient="horz" pos="13824"/>
        <p:guide pos="10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D0A6807-04D2-449E-9217-1DCF64E71C6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7802E8-956F-4ABA-9790-0185988BB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27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640066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1280133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920199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2560265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3200331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398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464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530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4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2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5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3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4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2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5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56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1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6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4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9360" y="14630400"/>
            <a:ext cx="27979687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8713" y="24870834"/>
            <a:ext cx="23040975" cy="1121833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71FD4-0043-425B-8382-E2A8CECF69F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518C-07BB-45C4-8A57-2A2272B6B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65F7-3E47-4984-BFEF-3DD742889D85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09122-917B-4580-BAFA-1E35267E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455313" y="3901021"/>
            <a:ext cx="6993732" cy="351133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9358" y="3901021"/>
            <a:ext cx="20757356" cy="351133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61119-74AD-48FE-851D-69EE0E48634C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6E9CD-4EAD-46C3-8B27-D4548B7F2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7814-AEA1-4CD3-9AE9-1644A4FCE134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7C375-00D1-49BB-A669-6D7BA800D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8" y="28204584"/>
            <a:ext cx="27979687" cy="871643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8" y="18603384"/>
            <a:ext cx="27979687" cy="96012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1" indent="0">
              <a:buNone/>
              <a:defRPr sz="2400"/>
            </a:lvl2pPr>
            <a:lvl3pPr marL="1219262" indent="0">
              <a:buNone/>
              <a:defRPr sz="2134"/>
            </a:lvl3pPr>
            <a:lvl4pPr marL="1828892" indent="0">
              <a:buNone/>
              <a:defRPr sz="1867"/>
            </a:lvl4pPr>
            <a:lvl5pPr marL="2438523" indent="0">
              <a:buNone/>
              <a:defRPr sz="1867"/>
            </a:lvl5pPr>
            <a:lvl6pPr marL="3048154" indent="0">
              <a:buNone/>
              <a:defRPr sz="1867"/>
            </a:lvl6pPr>
            <a:lvl7pPr marL="3657785" indent="0">
              <a:buNone/>
              <a:defRPr sz="1867"/>
            </a:lvl7pPr>
            <a:lvl8pPr marL="4267415" indent="0">
              <a:buNone/>
              <a:defRPr sz="1867"/>
            </a:lvl8pPr>
            <a:lvl9pPr marL="4877046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59240-DB3A-44CD-B391-740ABE0D02A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7ECA0-717D-4EC4-93DD-7A6105A4D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9359" y="12678834"/>
            <a:ext cx="13875543" cy="26335567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73502" y="12678834"/>
            <a:ext cx="13875544" cy="26335567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30AB0-E5A5-490B-9A70-CA956F63B2B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127A-78F1-495E-8F3C-4AD3B5BE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447" y="1756833"/>
            <a:ext cx="29627513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445" y="9825569"/>
            <a:ext cx="14544675" cy="409363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1" indent="0">
              <a:buNone/>
              <a:defRPr sz="2667" b="1"/>
            </a:lvl2pPr>
            <a:lvl3pPr marL="1219262" indent="0">
              <a:buNone/>
              <a:defRPr sz="2400" b="1"/>
            </a:lvl3pPr>
            <a:lvl4pPr marL="1828892" indent="0">
              <a:buNone/>
              <a:defRPr sz="2134" b="1"/>
            </a:lvl4pPr>
            <a:lvl5pPr marL="2438523" indent="0">
              <a:buNone/>
              <a:defRPr sz="2134" b="1"/>
            </a:lvl5pPr>
            <a:lvl6pPr marL="3048154" indent="0">
              <a:buNone/>
              <a:defRPr sz="2134" b="1"/>
            </a:lvl6pPr>
            <a:lvl7pPr marL="3657785" indent="0">
              <a:buNone/>
              <a:defRPr sz="2134" b="1"/>
            </a:lvl7pPr>
            <a:lvl8pPr marL="4267415" indent="0">
              <a:buNone/>
              <a:defRPr sz="2134" b="1"/>
            </a:lvl8pPr>
            <a:lvl9pPr marL="4877046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445" y="13919202"/>
            <a:ext cx="14544675" cy="2528781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1139" y="9825569"/>
            <a:ext cx="14551820" cy="409363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1" indent="0">
              <a:buNone/>
              <a:defRPr sz="2667" b="1"/>
            </a:lvl2pPr>
            <a:lvl3pPr marL="1219262" indent="0">
              <a:buNone/>
              <a:defRPr sz="2400" b="1"/>
            </a:lvl3pPr>
            <a:lvl4pPr marL="1828892" indent="0">
              <a:buNone/>
              <a:defRPr sz="2134" b="1"/>
            </a:lvl4pPr>
            <a:lvl5pPr marL="2438523" indent="0">
              <a:buNone/>
              <a:defRPr sz="2134" b="1"/>
            </a:lvl5pPr>
            <a:lvl6pPr marL="3048154" indent="0">
              <a:buNone/>
              <a:defRPr sz="2134" b="1"/>
            </a:lvl6pPr>
            <a:lvl7pPr marL="3657785" indent="0">
              <a:buNone/>
              <a:defRPr sz="2134" b="1"/>
            </a:lvl7pPr>
            <a:lvl8pPr marL="4267415" indent="0">
              <a:buNone/>
              <a:defRPr sz="2134" b="1"/>
            </a:lvl8pPr>
            <a:lvl9pPr marL="4877046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1139" y="13919202"/>
            <a:ext cx="14551820" cy="2528781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AE1F0-E42E-4DD9-B08E-584829CC1E7B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E02A6-D034-4B52-9714-AAC75FEF2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2359-4712-43AF-AF98-3CE419C60B66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A7B8D-5CEF-4624-A7F3-9D75646E0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2E48D-024A-4DC7-9CFE-C05283B3C19A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EF90-9D6D-4D46-9BAE-CAFD20FFE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445" y="1748369"/>
            <a:ext cx="10829925" cy="74358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657" y="1748369"/>
            <a:ext cx="18402300" cy="37458651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445" y="9184219"/>
            <a:ext cx="10829925" cy="30022800"/>
          </a:xfrm>
        </p:spPr>
        <p:txBody>
          <a:bodyPr/>
          <a:lstStyle>
            <a:lvl1pPr marL="0" indent="0">
              <a:buNone/>
              <a:defRPr sz="1867"/>
            </a:lvl1pPr>
            <a:lvl2pPr marL="609631" indent="0">
              <a:buNone/>
              <a:defRPr sz="1600"/>
            </a:lvl2pPr>
            <a:lvl3pPr marL="1219262" indent="0">
              <a:buNone/>
              <a:defRPr sz="1334"/>
            </a:lvl3pPr>
            <a:lvl4pPr marL="1828892" indent="0">
              <a:buNone/>
              <a:defRPr sz="1200"/>
            </a:lvl4pPr>
            <a:lvl5pPr marL="2438523" indent="0">
              <a:buNone/>
              <a:defRPr sz="1200"/>
            </a:lvl5pPr>
            <a:lvl6pPr marL="3048154" indent="0">
              <a:buNone/>
              <a:defRPr sz="1200"/>
            </a:lvl6pPr>
            <a:lvl7pPr marL="3657785" indent="0">
              <a:buNone/>
              <a:defRPr sz="1200"/>
            </a:lvl7pPr>
            <a:lvl8pPr marL="4267415" indent="0">
              <a:buNone/>
              <a:defRPr sz="1200"/>
            </a:lvl8pPr>
            <a:lvl9pPr marL="48770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CF873-E6E7-412F-9AE6-8C88A888B751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939F-637A-4E65-B83D-519AC668A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191" y="30723418"/>
            <a:ext cx="19750087" cy="36279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3191" y="3922186"/>
            <a:ext cx="19750087" cy="26333449"/>
          </a:xfrm>
        </p:spPr>
        <p:txBody>
          <a:bodyPr/>
          <a:lstStyle>
            <a:lvl1pPr marL="0" indent="0">
              <a:buNone/>
              <a:defRPr sz="4267"/>
            </a:lvl1pPr>
            <a:lvl2pPr marL="609631" indent="0">
              <a:buNone/>
              <a:defRPr sz="3734"/>
            </a:lvl2pPr>
            <a:lvl3pPr marL="1219262" indent="0">
              <a:buNone/>
              <a:defRPr sz="3200"/>
            </a:lvl3pPr>
            <a:lvl4pPr marL="1828892" indent="0">
              <a:buNone/>
              <a:defRPr sz="2667"/>
            </a:lvl4pPr>
            <a:lvl5pPr marL="2438523" indent="0">
              <a:buNone/>
              <a:defRPr sz="2667"/>
            </a:lvl5pPr>
            <a:lvl6pPr marL="3048154" indent="0">
              <a:buNone/>
              <a:defRPr sz="2667"/>
            </a:lvl6pPr>
            <a:lvl7pPr marL="3657785" indent="0">
              <a:buNone/>
              <a:defRPr sz="2667"/>
            </a:lvl7pPr>
            <a:lvl8pPr marL="4267415" indent="0">
              <a:buNone/>
              <a:defRPr sz="2667"/>
            </a:lvl8pPr>
            <a:lvl9pPr marL="4877046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3191" y="34351386"/>
            <a:ext cx="19750087" cy="5149849"/>
          </a:xfrm>
        </p:spPr>
        <p:txBody>
          <a:bodyPr/>
          <a:lstStyle>
            <a:lvl1pPr marL="0" indent="0">
              <a:buNone/>
              <a:defRPr sz="1867"/>
            </a:lvl1pPr>
            <a:lvl2pPr marL="609631" indent="0">
              <a:buNone/>
              <a:defRPr sz="1600"/>
            </a:lvl2pPr>
            <a:lvl3pPr marL="1219262" indent="0">
              <a:buNone/>
              <a:defRPr sz="1334"/>
            </a:lvl3pPr>
            <a:lvl4pPr marL="1828892" indent="0">
              <a:buNone/>
              <a:defRPr sz="1200"/>
            </a:lvl4pPr>
            <a:lvl5pPr marL="2438523" indent="0">
              <a:buNone/>
              <a:defRPr sz="1200"/>
            </a:lvl5pPr>
            <a:lvl6pPr marL="3048154" indent="0">
              <a:buNone/>
              <a:defRPr sz="1200"/>
            </a:lvl6pPr>
            <a:lvl7pPr marL="3657785" indent="0">
              <a:buNone/>
              <a:defRPr sz="1200"/>
            </a:lvl7pPr>
            <a:lvl8pPr marL="4267415" indent="0">
              <a:buNone/>
              <a:defRPr sz="1200"/>
            </a:lvl8pPr>
            <a:lvl9pPr marL="48770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85A1A-5C66-44C3-B739-9F01EBA509C4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134C-0B9D-4CA6-AF8F-75ED1FB0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9360" y="3901017"/>
            <a:ext cx="2797968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3502" tIns="156751" rIns="313502" bIns="156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9360" y="12678834"/>
            <a:ext cx="27979687" cy="2633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69357" y="39990184"/>
            <a:ext cx="6858000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401" smtClean="0"/>
            </a:lvl1pPr>
          </a:lstStyle>
          <a:p>
            <a:pPr>
              <a:defRPr/>
            </a:pPr>
            <a:fld id="{2743B41F-53BC-4995-B3C1-D4784D082380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246647" y="39990184"/>
            <a:ext cx="10425113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640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591044" y="39990184"/>
            <a:ext cx="6858000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6401" smtClean="0"/>
            </a:lvl1pPr>
          </a:lstStyle>
          <a:p>
            <a:pPr>
              <a:defRPr/>
            </a:pPr>
            <a:fld id="{4F872A5C-0ADD-4E20-836A-116904F6F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+mj-lt"/>
          <a:ea typeface="+mj-ea"/>
          <a:cs typeface="+mj-cs"/>
        </a:defRPr>
      </a:lvl1pPr>
      <a:lvl2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609631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1219262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828892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2438523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1568529" indent="-1568529" algn="l" defTabSz="4180628" rtl="0" eaLnBrk="0" fontAlgn="base" hangingPunct="0">
        <a:spcBef>
          <a:spcPct val="20000"/>
        </a:spcBef>
        <a:spcAft>
          <a:spcPct val="0"/>
        </a:spcAft>
        <a:buChar char="•"/>
        <a:defRPr sz="14668">
          <a:solidFill>
            <a:schemeClr val="tx1"/>
          </a:solidFill>
          <a:latin typeface="+mn-lt"/>
          <a:ea typeface="+mn-ea"/>
          <a:cs typeface="+mn-cs"/>
        </a:defRPr>
      </a:lvl1pPr>
      <a:lvl2pPr marL="3397422" indent="-1308167" algn="l" defTabSz="4180628" rtl="0" eaLnBrk="0" fontAlgn="base" hangingPunct="0">
        <a:spcBef>
          <a:spcPct val="20000"/>
        </a:spcBef>
        <a:spcAft>
          <a:spcPct val="0"/>
        </a:spcAft>
        <a:buChar char="–"/>
        <a:defRPr sz="12801">
          <a:solidFill>
            <a:schemeClr val="tx1"/>
          </a:solidFill>
          <a:latin typeface="+mn-lt"/>
          <a:ea typeface="+mn-ea"/>
          <a:cs typeface="+mn-cs"/>
        </a:defRPr>
      </a:lvl2pPr>
      <a:lvl3pPr marL="5226314" indent="-1045686" algn="l" defTabSz="4180628" rtl="0" eaLnBrk="0" fontAlgn="base" hangingPunct="0">
        <a:spcBef>
          <a:spcPct val="20000"/>
        </a:spcBef>
        <a:spcAft>
          <a:spcPct val="0"/>
        </a:spcAft>
        <a:buChar char="•"/>
        <a:defRPr sz="10934">
          <a:solidFill>
            <a:schemeClr val="tx1"/>
          </a:solidFill>
          <a:latin typeface="+mn-lt"/>
          <a:ea typeface="+mn-ea"/>
          <a:cs typeface="+mn-cs"/>
        </a:defRPr>
      </a:lvl3pPr>
      <a:lvl4pPr marL="7315569" indent="-1045686" algn="l" defTabSz="4180628" rtl="0" eaLnBrk="0" fontAlgn="base" hangingPunct="0">
        <a:spcBef>
          <a:spcPct val="20000"/>
        </a:spcBef>
        <a:spcAft>
          <a:spcPct val="0"/>
        </a:spcAft>
        <a:buChar char="–"/>
        <a:defRPr sz="9201">
          <a:solidFill>
            <a:schemeClr val="tx1"/>
          </a:solidFill>
          <a:latin typeface="+mn-lt"/>
          <a:ea typeface="+mn-ea"/>
          <a:cs typeface="+mn-cs"/>
        </a:defRPr>
      </a:lvl4pPr>
      <a:lvl5pPr marL="9404825" indent="-1043570" algn="l" defTabSz="4180628" rtl="0" eaLnBrk="0" fontAlgn="base" hangingPunct="0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5pPr>
      <a:lvl6pPr marL="10014456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6pPr>
      <a:lvl7pPr marL="10624087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7pPr>
      <a:lvl8pPr marL="11233718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8pPr>
      <a:lvl9pPr marL="11843348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1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2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2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3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4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5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5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6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2568" y="4191000"/>
            <a:ext cx="27913263" cy="4071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Posters must be 36” x 48”.</a:t>
            </a:r>
            <a:r>
              <a:rPr lang="en-US" sz="8000" b="1" u="sng" dirty="0"/>
              <a:t> No exceptions due to the foam core mounting</a:t>
            </a:r>
            <a:r>
              <a:rPr lang="en-US" sz="8000" dirty="0"/>
              <a:t>. However, you may choose if the poster’s orientation is landscape or portrait. The templates provided here are already set to these dimensions.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The templates are a guide and don’t have to be followed exactly, but we recommend reviewing the information in these templates before you make your own.</a:t>
            </a:r>
          </a:p>
          <a:p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Leave the information in the footer of these templates for consistency (which contains the logos and Symposium name) but make sure to insert your College/University logo. 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We highly recommend following the poster templates font size to make sure your text is visible from 4-6 ft. away. The title should be no less than 93pt, and text should be no less than 45pt. For photos, try to have at least 300 DPI as a benchmark for quality images.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Make sure your text size and font are consistent throughout the poster. Exceptions include headers and figure captions.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Before finalizing your poster, enlarge the poster to make sure your text boxes and figures align. What may appear as a very small misalignment may show up as 2” when printed.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Before you submit your poster, save it as a PDF. This PDF should only contain one page. 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381000"/>
            <a:ext cx="17421726" cy="346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65" b="1" dirty="0"/>
              <a:t>READ ME INSTRUCTIONS</a:t>
            </a:r>
          </a:p>
        </p:txBody>
      </p:sp>
    </p:spTree>
    <p:extLst>
      <p:ext uri="{BB962C8B-B14F-4D97-AF65-F5344CB8AC3E}">
        <p14:creationId xmlns:p14="http://schemas.microsoft.com/office/powerpoint/2010/main" val="90992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/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00670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41CD416-5F59-8943-8843-CF0F2B4E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"/>
            <a:ext cx="29260800" cy="4470400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817295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41CD416-5F59-8943-8843-CF0F2B4E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"/>
            <a:ext cx="29260800" cy="4470400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329240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41CD416-5F59-8943-8843-CF0F2B4E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"/>
            <a:ext cx="29260800" cy="4470400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4002066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914400" y="0"/>
            <a:ext cx="31089600" cy="670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94"/>
          </a:p>
        </p:txBody>
      </p:sp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4" y="29431447"/>
            <a:ext cx="9694778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914401" y="14829977"/>
            <a:ext cx="14967284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914401" y="35763200"/>
            <a:ext cx="30848968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pic>
        <p:nvPicPr>
          <p:cNvPr id="37" name="Picture 36" descr="MexicoBalloonView.tif"/>
          <p:cNvPicPr>
            <a:picLocks noChangeAspect="1"/>
          </p:cNvPicPr>
          <p:nvPr/>
        </p:nvPicPr>
        <p:blipFill>
          <a:blip r:embed="rId3" cstate="print">
            <a:alphaModFix/>
            <a:lum bright="17000"/>
          </a:blip>
          <a:stretch>
            <a:fillRect/>
          </a:stretch>
        </p:blipFill>
        <p:spPr>
          <a:xfrm>
            <a:off x="288757" y="1"/>
            <a:ext cx="32340883" cy="4470400"/>
          </a:xfrm>
          <a:prstGeom prst="rect">
            <a:avLst/>
          </a:prstGeom>
        </p:spPr>
      </p:pic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/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914400" y="7341768"/>
            <a:ext cx="149672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927086" y="29528171"/>
            <a:ext cx="9153657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7202486" y="14744632"/>
            <a:ext cx="14801514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48015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914401" y="22474989"/>
            <a:ext cx="149672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5" y="22422941"/>
            <a:ext cx="14801514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5E6268-9E3E-4AB3-90A0-E8F044738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9602"/>
            <a:ext cx="32340884" cy="4474516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4" y="29431447"/>
            <a:ext cx="9694778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914401" y="14829977"/>
            <a:ext cx="14967284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914401" y="35763200"/>
            <a:ext cx="30848968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914400" y="7341768"/>
            <a:ext cx="149672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927086" y="29528171"/>
            <a:ext cx="9153657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7202486" y="14744632"/>
            <a:ext cx="14801514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48015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914401" y="22474989"/>
            <a:ext cx="149672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5" y="22422941"/>
            <a:ext cx="14801514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FE172345-0008-59A1-4461-891BB3391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748" y="1828800"/>
            <a:ext cx="27014905" cy="279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  <a:p>
            <a:pPr algn="ctr" defTabSz="4180628">
              <a:spcBef>
                <a:spcPts val="758"/>
              </a:spcBef>
            </a:pPr>
            <a:endParaRPr lang="en-US" sz="5333" dirty="0">
              <a:solidFill>
                <a:schemeClr val="bg1"/>
              </a:solidFill>
            </a:endParaRPr>
          </a:p>
        </p:txBody>
      </p:sp>
      <p:sp>
        <p:nvSpPr>
          <p:cNvPr id="13" name="Text Box 32">
            <a:extLst>
              <a:ext uri="{FF2B5EF4-FFF2-40B4-BE49-F238E27FC236}">
                <a16:creationId xmlns:a16="http://schemas.microsoft.com/office/drawing/2014/main" id="{8F5CFD5E-C02C-98DA-20C2-6A3614A98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601" y="36068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</p:spTree>
    <p:extLst>
      <p:ext uri="{BB962C8B-B14F-4D97-AF65-F5344CB8AC3E}">
        <p14:creationId xmlns:p14="http://schemas.microsoft.com/office/powerpoint/2010/main" val="413672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68" y="0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/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12961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927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395786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34" y="2338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68370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175894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1601"/>
            <a:ext cx="29260800" cy="4474463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85586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629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2024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139847837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5458</TotalTime>
  <Words>3947</Words>
  <Application>Microsoft Office PowerPoint</Application>
  <PresentationFormat>Custom</PresentationFormat>
  <Paragraphs>365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Ira A. Fulton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Norma Faris Hubele</dc:creator>
  <cp:lastModifiedBy>Michelle A. Coe</cp:lastModifiedBy>
  <cp:revision>83</cp:revision>
  <dcterms:created xsi:type="dcterms:W3CDTF">2010-01-22T21:35:53Z</dcterms:created>
  <dcterms:modified xsi:type="dcterms:W3CDTF">2024-01-25T19:15:34Z</dcterms:modified>
</cp:coreProperties>
</file>