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3F1AA-71C9-694D-AFA6-203B8ED861E1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9D80A5-E5F2-E74F-8E2B-92638AA060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400" dirty="0" smtClean="0"/>
              <a:t>Simplifying Your Work</a:t>
            </a:r>
            <a:endParaRPr lang="en-US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0444"/>
            <a:ext cx="6400800" cy="121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Journalist's Experience In Communicating Science </a:t>
            </a:r>
            <a:endParaRPr lang="en-US" dirty="0" smtClean="0"/>
          </a:p>
          <a:p>
            <a:r>
              <a:rPr lang="en-US" dirty="0" smtClean="0"/>
              <a:t>By: Dan Desrochers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34" y="5108222"/>
            <a:ext cx="2691966" cy="1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188"/>
            <a:ext cx="8229600" cy="1600200"/>
          </a:xfrm>
        </p:spPr>
        <p:txBody>
          <a:bodyPr/>
          <a:lstStyle/>
          <a:p>
            <a:r>
              <a:rPr lang="en-US" dirty="0" smtClean="0"/>
              <a:t>The Arizona Daily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Tucson’s Daily Newspaper</a:t>
            </a:r>
          </a:p>
          <a:p>
            <a:r>
              <a:rPr lang="en-US" dirty="0" smtClean="0"/>
              <a:t>Circulation: 96,682</a:t>
            </a:r>
          </a:p>
          <a:p>
            <a:r>
              <a:rPr lang="en-US" dirty="0" smtClean="0"/>
              <a:t>Aimed at a general audience</a:t>
            </a:r>
            <a:endParaRPr lang="en-US" dirty="0"/>
          </a:p>
        </p:txBody>
      </p:sp>
      <p:pic>
        <p:nvPicPr>
          <p:cNvPr id="4" name="Picture 3" descr="arizona_daily_star_20150203_A01_A0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83127"/>
          <a:stretch/>
        </p:blipFill>
        <p:spPr>
          <a:xfrm>
            <a:off x="-257292" y="3668889"/>
            <a:ext cx="9547275" cy="15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112"/>
            <a:ext cx="8229600" cy="1600200"/>
          </a:xfrm>
        </p:spPr>
        <p:txBody>
          <a:bodyPr/>
          <a:lstStyle/>
          <a:p>
            <a:r>
              <a:rPr lang="en-US" dirty="0" smtClean="0"/>
              <a:t>The Arizona Daily Star</a:t>
            </a:r>
            <a:endParaRPr lang="en-US" dirty="0"/>
          </a:p>
        </p:txBody>
      </p:sp>
      <p:pic>
        <p:nvPicPr>
          <p:cNvPr id="4" name="Content Placeholder 3" descr="Desrochers_Kell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1" r="-9841"/>
          <a:stretch>
            <a:fillRect/>
          </a:stretch>
        </p:blipFill>
        <p:spPr>
          <a:xfrm>
            <a:off x="0" y="1786467"/>
            <a:ext cx="8968193" cy="4619978"/>
          </a:xfrm>
        </p:spPr>
      </p:pic>
    </p:spTree>
    <p:extLst>
      <p:ext uri="{BB962C8B-B14F-4D97-AF65-F5344CB8AC3E}">
        <p14:creationId xmlns:p14="http://schemas.microsoft.com/office/powerpoint/2010/main" val="22068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8667"/>
            <a:ext cx="8229600" cy="1600200"/>
          </a:xfrm>
        </p:spPr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beforehand</a:t>
            </a:r>
          </a:p>
          <a:p>
            <a:r>
              <a:rPr lang="en-US" dirty="0" smtClean="0"/>
              <a:t>Repeat back answers</a:t>
            </a:r>
          </a:p>
          <a:p>
            <a:r>
              <a:rPr lang="en-US" dirty="0" smtClean="0"/>
              <a:t>Simple explanations</a:t>
            </a:r>
          </a:p>
          <a:p>
            <a:r>
              <a:rPr lang="en-US" dirty="0" smtClean="0"/>
              <a:t>Ask the same question over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05" y="3943175"/>
            <a:ext cx="3279606" cy="21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222"/>
            <a:ext cx="8229600" cy="1600200"/>
          </a:xfrm>
        </p:spPr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Distill the information</a:t>
            </a:r>
          </a:p>
          <a:p>
            <a:r>
              <a:rPr lang="en-US" dirty="0" smtClean="0"/>
              <a:t>Think of your audience</a:t>
            </a:r>
          </a:p>
          <a:p>
            <a:r>
              <a:rPr lang="en-US" dirty="0" smtClean="0"/>
              <a:t>Tell a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78" y="3233216"/>
            <a:ext cx="3500664" cy="32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9597" b="-59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246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2473</TotalTime>
  <Words>59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Simplifying Your Work</vt:lpstr>
      <vt:lpstr>The Arizona Daily Star</vt:lpstr>
      <vt:lpstr>The Arizona Daily Star</vt:lpstr>
      <vt:lpstr>Reporting</vt:lpstr>
      <vt:lpstr>Writing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Your Work</dc:title>
  <dc:creator>Dan Desrochers</dc:creator>
  <cp:lastModifiedBy>Dan Desrochers</cp:lastModifiedBy>
  <cp:revision>6</cp:revision>
  <dcterms:created xsi:type="dcterms:W3CDTF">2015-04-01T06:23:00Z</dcterms:created>
  <dcterms:modified xsi:type="dcterms:W3CDTF">2015-04-03T00:41:10Z</dcterms:modified>
</cp:coreProperties>
</file>